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8390C28-805B-4DA6-A10E-651C0FD01716}"/>
              </a:ext>
            </a:extLst>
          </p:cNvPr>
          <p:cNvSpPr>
            <a:spLocks noGrp="1"/>
          </p:cNvSpPr>
          <p:nvPr>
            <p:ph type="dt" sz="half" idx="10"/>
          </p:nvPr>
        </p:nvSpPr>
        <p:spPr/>
        <p:txBody>
          <a:bodyPr/>
          <a:lstStyle/>
          <a:p>
            <a:fld id="{D208048B-57AF-4F53-BC84-8E0A1033FBEC}" type="datetimeFigureOut">
              <a:rPr lang="en-US" smtClean="0"/>
              <a:pPr/>
              <a:t>4/27/2023</a:t>
            </a:fld>
            <a:endParaRPr lang="en-US"/>
          </a:p>
        </p:txBody>
      </p:sp>
      <p:sp>
        <p:nvSpPr>
          <p:cNvPr id="5" name="Footer Placeholder 4">
            <a:extLst>
              <a:ext uri="{FF2B5EF4-FFF2-40B4-BE49-F238E27FC236}">
                <a16:creationId xmlns:a16="http://schemas.microsoft.com/office/drawing/2014/main" xmlns=""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5BAC57-F8E1-4B54-A111-CB53B32031AB}"/>
              </a:ext>
            </a:extLst>
          </p:cNvPr>
          <p:cNvSpPr>
            <a:spLocks noGrp="1"/>
          </p:cNvSpPr>
          <p:nvPr>
            <p:ph type="sldNum" sz="quarter" idx="12"/>
          </p:nvPr>
        </p:nvSpPr>
        <p:spPr/>
        <p:txBody>
          <a:bodyPr/>
          <a:lstStyle/>
          <a:p>
            <a:fld id="{BD8A8A1B-4E1E-43EF-8A39-7D4A3879B941}" type="slidenum">
              <a:rPr lang="en-US" smtClean="0"/>
              <a:pPr/>
              <a:t>‹Nº›</a:t>
            </a:fld>
            <a:endParaRPr lang="en-US"/>
          </a:p>
        </p:txBody>
      </p:sp>
    </p:spTree>
    <p:extLst>
      <p:ext uri="{BB962C8B-B14F-4D97-AF65-F5344CB8AC3E}">
        <p14:creationId xmlns:p14="http://schemas.microsoft.com/office/powerpoint/2010/main" xmlns="" val="35811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5D3944-2E3D-42BC-B83D-7630699D48C5}"/>
              </a:ext>
            </a:extLst>
          </p:cNvPr>
          <p:cNvSpPr>
            <a:spLocks noGrp="1"/>
          </p:cNvSpPr>
          <p:nvPr>
            <p:ph type="dt" sz="half" idx="10"/>
          </p:nvPr>
        </p:nvSpPr>
        <p:spPr/>
        <p:txBody>
          <a:bodyPr/>
          <a:lstStyle/>
          <a:p>
            <a:fld id="{D208048B-57AF-4F53-BC84-8E0A1033FBEC}" type="datetimeFigureOut">
              <a:rPr lang="en-US" smtClean="0"/>
              <a:pPr/>
              <a:t>4/27/2023</a:t>
            </a:fld>
            <a:endParaRPr lang="en-US"/>
          </a:p>
        </p:txBody>
      </p:sp>
      <p:sp>
        <p:nvSpPr>
          <p:cNvPr id="5" name="Footer Placeholder 4">
            <a:extLst>
              <a:ext uri="{FF2B5EF4-FFF2-40B4-BE49-F238E27FC236}">
                <a16:creationId xmlns:a16="http://schemas.microsoft.com/office/drawing/2014/main" xmlns=""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BDA36D-49FF-495A-8E25-4CCC98E39032}"/>
              </a:ext>
            </a:extLst>
          </p:cNvPr>
          <p:cNvSpPr>
            <a:spLocks noGrp="1"/>
          </p:cNvSpPr>
          <p:nvPr>
            <p:ph type="sldNum" sz="quarter" idx="12"/>
          </p:nvPr>
        </p:nvSpPr>
        <p:spPr/>
        <p:txBody>
          <a:bodyPr/>
          <a:lstStyle/>
          <a:p>
            <a:fld id="{BD8A8A1B-4E1E-43EF-8A39-7D4A3879B941}" type="slidenum">
              <a:rPr lang="en-US" smtClean="0"/>
              <a:pPr/>
              <a:t>‹Nº›</a:t>
            </a:fld>
            <a:endParaRPr lang="en-US"/>
          </a:p>
        </p:txBody>
      </p:sp>
    </p:spTree>
    <p:extLst>
      <p:ext uri="{BB962C8B-B14F-4D97-AF65-F5344CB8AC3E}">
        <p14:creationId xmlns:p14="http://schemas.microsoft.com/office/powerpoint/2010/main" xmlns="" val="87109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544ECD05-4E94-4A60-8FDA-700BF100B0BA}"/>
              </a:ext>
              <a:ext uri="{C183D7F6-B498-43B3-948B-1728B52AA6E4}">
                <adec:decorative xmlns:adec="http://schemas.microsoft.com/office/drawing/2017/decorative" xmlns=""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xmlns="" id="{8BCB0EB2-4067-418C-9465-9D4C71240E0B}"/>
              </a:ext>
              <a:ext uri="{C183D7F6-B498-43B3-948B-1728B52AA6E4}">
                <adec:decorative xmlns:adec="http://schemas.microsoft.com/office/drawing/2017/decorative" xmlns=""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xmlns="" id="{04E37999-41E7-446D-8C53-B904C3CE87A5}"/>
              </a:ext>
              <a:ext uri="{C183D7F6-B498-43B3-948B-1728B52AA6E4}">
                <adec:decorative xmlns:adec="http://schemas.microsoft.com/office/drawing/2017/decorative" xmlns=""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xmlns=""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xmlns=""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xmlns=""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xmlns="" id="{C37CA96E-9DD9-4172-B63B-50DF43B576DA}"/>
                </a:ext>
                <a:ext uri="{C183D7F6-B498-43B3-948B-1728B52AA6E4}">
                  <adec:decorative xmlns:adec="http://schemas.microsoft.com/office/drawing/2017/decorative" xmlns=""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xmlns=""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xmlns=""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xmlns="" id="{31F99E9D-6528-47AC-B178-7032D0E17DF8}"/>
              </a:ext>
              <a:ext uri="{C183D7F6-B498-43B3-948B-1728B52AA6E4}">
                <adec:decorative xmlns:adec="http://schemas.microsoft.com/office/drawing/2017/decorative" xmlns="" val="1"/>
              </a:ext>
            </a:extLst>
          </p:cNvPr>
          <p:cNvSpPr/>
          <p:nvPr/>
        </p:nvSpPr>
        <p:spPr>
          <a:xfrm>
            <a:off x="3048" y="0"/>
            <a:ext cx="12188952" cy="6858000"/>
          </a:xfrm>
          <a:prstGeom prst="rect">
            <a:avLst/>
          </a:prstGeom>
          <a:blipFill dpi="0" rotWithShape="1">
            <a:blip r:embed="rId2" cstate="print">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xmlns=""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DCFD860-3FBD-4FE7-A9FD-1D4A4D10AABF}"/>
              </a:ext>
            </a:extLst>
          </p:cNvPr>
          <p:cNvSpPr>
            <a:spLocks noGrp="1"/>
          </p:cNvSpPr>
          <p:nvPr>
            <p:ph type="dt" sz="half" idx="10"/>
          </p:nvPr>
        </p:nvSpPr>
        <p:spPr/>
        <p:txBody>
          <a:bodyPr/>
          <a:lstStyle/>
          <a:p>
            <a:fld id="{D208048B-57AF-4F53-BC84-8E0A1033FBEC}" type="datetimeFigureOut">
              <a:rPr lang="en-US" smtClean="0"/>
              <a:pPr/>
              <a:t>4/27/2023</a:t>
            </a:fld>
            <a:endParaRPr lang="en-US"/>
          </a:p>
        </p:txBody>
      </p:sp>
      <p:sp>
        <p:nvSpPr>
          <p:cNvPr id="5" name="Footer Placeholder 4">
            <a:extLst>
              <a:ext uri="{FF2B5EF4-FFF2-40B4-BE49-F238E27FC236}">
                <a16:creationId xmlns:a16="http://schemas.microsoft.com/office/drawing/2014/main" xmlns=""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7D8E54-346D-4D66-BF99-96DA43F80DF8}"/>
              </a:ext>
            </a:extLst>
          </p:cNvPr>
          <p:cNvSpPr>
            <a:spLocks noGrp="1"/>
          </p:cNvSpPr>
          <p:nvPr>
            <p:ph type="sldNum" sz="quarter" idx="12"/>
          </p:nvPr>
        </p:nvSpPr>
        <p:spPr/>
        <p:txBody>
          <a:bodyPr/>
          <a:lstStyle/>
          <a:p>
            <a:fld id="{BD8A8A1B-4E1E-43EF-8A39-7D4A3879B941}" type="slidenum">
              <a:rPr lang="en-US" smtClean="0"/>
              <a:pPr/>
              <a:t>‹Nº›</a:t>
            </a:fld>
            <a:endParaRPr lang="en-US"/>
          </a:p>
        </p:txBody>
      </p:sp>
    </p:spTree>
    <p:extLst>
      <p:ext uri="{BB962C8B-B14F-4D97-AF65-F5344CB8AC3E}">
        <p14:creationId xmlns:p14="http://schemas.microsoft.com/office/powerpoint/2010/main" xmlns="" val="368780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1DAEFC9-887F-4E73-9938-6032D52864AA}"/>
              </a:ext>
            </a:extLst>
          </p:cNvPr>
          <p:cNvSpPr>
            <a:spLocks noGrp="1"/>
          </p:cNvSpPr>
          <p:nvPr>
            <p:ph type="dt" sz="half" idx="10"/>
          </p:nvPr>
        </p:nvSpPr>
        <p:spPr/>
        <p:txBody>
          <a:bodyPr/>
          <a:lstStyle/>
          <a:p>
            <a:fld id="{D208048B-57AF-4F53-BC84-8E0A1033FBEC}" type="datetimeFigureOut">
              <a:rPr lang="en-US" smtClean="0"/>
              <a:pPr/>
              <a:t>4/27/2023</a:t>
            </a:fld>
            <a:endParaRPr lang="en-US"/>
          </a:p>
        </p:txBody>
      </p:sp>
      <p:sp>
        <p:nvSpPr>
          <p:cNvPr id="5" name="Footer Placeholder 4">
            <a:extLst>
              <a:ext uri="{FF2B5EF4-FFF2-40B4-BE49-F238E27FC236}">
                <a16:creationId xmlns:a16="http://schemas.microsoft.com/office/drawing/2014/main" xmlns=""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A1B0DC-2D2C-408B-A577-904A2385C0AA}"/>
              </a:ext>
            </a:extLst>
          </p:cNvPr>
          <p:cNvSpPr>
            <a:spLocks noGrp="1"/>
          </p:cNvSpPr>
          <p:nvPr>
            <p:ph type="sldNum" sz="quarter" idx="12"/>
          </p:nvPr>
        </p:nvSpPr>
        <p:spPr/>
        <p:txBody>
          <a:bodyPr/>
          <a:lstStyle/>
          <a:p>
            <a:fld id="{BD8A8A1B-4E1E-43EF-8A39-7D4A3879B941}" type="slidenum">
              <a:rPr lang="en-US" smtClean="0"/>
              <a:pPr/>
              <a:t>‹Nº›</a:t>
            </a:fld>
            <a:endParaRPr lang="en-US"/>
          </a:p>
        </p:txBody>
      </p:sp>
    </p:spTree>
    <p:extLst>
      <p:ext uri="{BB962C8B-B14F-4D97-AF65-F5344CB8AC3E}">
        <p14:creationId xmlns:p14="http://schemas.microsoft.com/office/powerpoint/2010/main" xmlns="" val="75324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7BFD625-A893-46D3-A518-9E969CB4FE54}"/>
              </a:ext>
            </a:extLst>
          </p:cNvPr>
          <p:cNvSpPr>
            <a:spLocks noGrp="1"/>
          </p:cNvSpPr>
          <p:nvPr>
            <p:ph type="dt" sz="half" idx="10"/>
          </p:nvPr>
        </p:nvSpPr>
        <p:spPr/>
        <p:txBody>
          <a:bodyPr/>
          <a:lstStyle/>
          <a:p>
            <a:fld id="{D208048B-57AF-4F53-BC84-8E0A1033FBEC}" type="datetimeFigureOut">
              <a:rPr lang="en-US" smtClean="0"/>
              <a:pPr/>
              <a:t>4/27/2023</a:t>
            </a:fld>
            <a:endParaRPr lang="en-US"/>
          </a:p>
        </p:txBody>
      </p:sp>
      <p:sp>
        <p:nvSpPr>
          <p:cNvPr id="5" name="Footer Placeholder 4">
            <a:extLst>
              <a:ext uri="{FF2B5EF4-FFF2-40B4-BE49-F238E27FC236}">
                <a16:creationId xmlns:a16="http://schemas.microsoft.com/office/drawing/2014/main" xmlns=""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E773B6-CD13-4451-9BF3-C4102BA5E899}"/>
              </a:ext>
            </a:extLst>
          </p:cNvPr>
          <p:cNvSpPr>
            <a:spLocks noGrp="1"/>
          </p:cNvSpPr>
          <p:nvPr>
            <p:ph type="sldNum" sz="quarter" idx="12"/>
          </p:nvPr>
        </p:nvSpPr>
        <p:spPr/>
        <p:txBody>
          <a:bodyPr/>
          <a:lstStyle/>
          <a:p>
            <a:fld id="{BD8A8A1B-4E1E-43EF-8A39-7D4A3879B941}" type="slidenum">
              <a:rPr lang="en-US" smtClean="0"/>
              <a:pPr/>
              <a:t>‹Nº›</a:t>
            </a:fld>
            <a:endParaRPr lang="en-US"/>
          </a:p>
        </p:txBody>
      </p:sp>
    </p:spTree>
    <p:extLst>
      <p:ext uri="{BB962C8B-B14F-4D97-AF65-F5344CB8AC3E}">
        <p14:creationId xmlns:p14="http://schemas.microsoft.com/office/powerpoint/2010/main" xmlns="" val="118393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C1FBD0A-9F7B-4EBB-9982-B55F5F9806C4}"/>
              </a:ext>
              <a:ext uri="{C183D7F6-B498-43B3-948B-1728B52AA6E4}">
                <adec:decorative xmlns:adec="http://schemas.microsoft.com/office/drawing/2017/decorative" xmlns=""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xmlns="" id="{88CFF0B8-0BA9-4DD9-B7B2-0655DC8419A8}"/>
              </a:ext>
              <a:ext uri="{C183D7F6-B498-43B3-948B-1728B52AA6E4}">
                <adec:decorative xmlns:adec="http://schemas.microsoft.com/office/drawing/2017/decorative" xmlns=""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xmlns="" id="{C77B910E-9B87-4291-987B-6883212CBAEC}"/>
              </a:ext>
              <a:ext uri="{C183D7F6-B498-43B3-948B-1728B52AA6E4}">
                <adec:decorative xmlns:adec="http://schemas.microsoft.com/office/drawing/2017/decorative" xmlns=""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xmlns=""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xmlns=""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xmlns="" id="{918A8D14-28CA-4095-B2FA-E48B3150AD1B}"/>
                </a:ext>
                <a:ext uri="{C183D7F6-B498-43B3-948B-1728B52AA6E4}">
                  <adec:decorative xmlns:adec="http://schemas.microsoft.com/office/drawing/2017/decorative" xmlns=""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xmlns="" id="{1D1F176A-19F1-4537-800D-210F29EC1AC2}"/>
              </a:ext>
              <a:ext uri="{C183D7F6-B498-43B3-948B-1728B52AA6E4}">
                <adec:decorative xmlns:adec="http://schemas.microsoft.com/office/drawing/2017/decorative" xmlns="" val="1"/>
              </a:ext>
            </a:extLst>
          </p:cNvPr>
          <p:cNvSpPr/>
          <p:nvPr/>
        </p:nvSpPr>
        <p:spPr>
          <a:xfrm>
            <a:off x="3048" y="0"/>
            <a:ext cx="12188952" cy="6858000"/>
          </a:xfrm>
          <a:prstGeom prst="rect">
            <a:avLst/>
          </a:prstGeom>
          <a:blipFill dpi="0" rotWithShape="1">
            <a:blip r:embed="rId2" cstate="print">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4E5B757F-BAD2-4343-BD57-FC02D0BE19EC}"/>
              </a:ext>
            </a:extLst>
          </p:cNvPr>
          <p:cNvSpPr>
            <a:spLocks noGrp="1"/>
          </p:cNvSpPr>
          <p:nvPr>
            <p:ph type="dt" sz="half" idx="10"/>
          </p:nvPr>
        </p:nvSpPr>
        <p:spPr/>
        <p:txBody>
          <a:bodyPr/>
          <a:lstStyle/>
          <a:p>
            <a:fld id="{D208048B-57AF-4F53-BC84-8E0A1033FBEC}" type="datetimeFigureOut">
              <a:rPr lang="en-US" smtClean="0"/>
              <a:pPr/>
              <a:t>4/27/2023</a:t>
            </a:fld>
            <a:endParaRPr lang="en-US"/>
          </a:p>
        </p:txBody>
      </p:sp>
      <p:sp>
        <p:nvSpPr>
          <p:cNvPr id="6" name="Footer Placeholder 5">
            <a:extLst>
              <a:ext uri="{FF2B5EF4-FFF2-40B4-BE49-F238E27FC236}">
                <a16:creationId xmlns:a16="http://schemas.microsoft.com/office/drawing/2014/main" xmlns=""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119D947-1DC8-4CE9-A031-6EEB776BD0BF}"/>
              </a:ext>
            </a:extLst>
          </p:cNvPr>
          <p:cNvSpPr>
            <a:spLocks noGrp="1"/>
          </p:cNvSpPr>
          <p:nvPr>
            <p:ph type="sldNum" sz="quarter" idx="12"/>
          </p:nvPr>
        </p:nvSpPr>
        <p:spPr/>
        <p:txBody>
          <a:bodyPr/>
          <a:lstStyle/>
          <a:p>
            <a:fld id="{BD8A8A1B-4E1E-43EF-8A39-7D4A3879B941}" type="slidenum">
              <a:rPr lang="en-US" smtClean="0"/>
              <a:pPr/>
              <a:t>‹Nº›</a:t>
            </a:fld>
            <a:endParaRPr lang="en-US"/>
          </a:p>
        </p:txBody>
      </p:sp>
    </p:spTree>
    <p:extLst>
      <p:ext uri="{BB962C8B-B14F-4D97-AF65-F5344CB8AC3E}">
        <p14:creationId xmlns:p14="http://schemas.microsoft.com/office/powerpoint/2010/main" xmlns="" val="335161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C5BFA9BB-A51E-4D09-8602-5AD9010463BA}"/>
              </a:ext>
              <a:ext uri="{C183D7F6-B498-43B3-948B-1728B52AA6E4}">
                <adec:decorative xmlns:adec="http://schemas.microsoft.com/office/drawing/2017/decorative" xmlns=""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xmlns="" id="{A60257A1-779B-4048-BC0D-1EA579B5B1C5}"/>
              </a:ext>
              <a:ext uri="{C183D7F6-B498-43B3-948B-1728B52AA6E4}">
                <adec:decorative xmlns:adec="http://schemas.microsoft.com/office/drawing/2017/decorative" xmlns=""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xmlns="" id="{38F4B5D0-AA24-4702-9C01-FC1A03E7B607}"/>
              </a:ext>
              <a:ext uri="{C183D7F6-B498-43B3-948B-1728B52AA6E4}">
                <adec:decorative xmlns:adec="http://schemas.microsoft.com/office/drawing/2017/decorative" xmlns=""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xmlns=""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xmlns=""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xmlns="" id="{FD03BB88-350D-4DE0-BB34-870F64356890}"/>
                </a:ext>
                <a:ext uri="{C183D7F6-B498-43B3-948B-1728B52AA6E4}">
                  <adec:decorative xmlns:adec="http://schemas.microsoft.com/office/drawing/2017/decorative" xmlns=""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xmlns="" id="{4A8025C0-8995-4863-A847-7ED1F8CCE811}"/>
              </a:ext>
              <a:ext uri="{C183D7F6-B498-43B3-948B-1728B52AA6E4}">
                <adec:decorative xmlns:adec="http://schemas.microsoft.com/office/drawing/2017/decorative" xmlns="" val="1"/>
              </a:ext>
            </a:extLst>
          </p:cNvPr>
          <p:cNvSpPr/>
          <p:nvPr/>
        </p:nvSpPr>
        <p:spPr>
          <a:xfrm>
            <a:off x="3048" y="0"/>
            <a:ext cx="12188952" cy="6858000"/>
          </a:xfrm>
          <a:prstGeom prst="rect">
            <a:avLst/>
          </a:prstGeom>
          <a:blipFill dpi="0" rotWithShape="1">
            <a:blip r:embed="rId2" cstate="print">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DA1E6970-4A96-4519-9C0E-11E245D563C9}"/>
              </a:ext>
            </a:extLst>
          </p:cNvPr>
          <p:cNvSpPr>
            <a:spLocks noGrp="1"/>
          </p:cNvSpPr>
          <p:nvPr>
            <p:ph type="dt" sz="half" idx="10"/>
          </p:nvPr>
        </p:nvSpPr>
        <p:spPr/>
        <p:txBody>
          <a:bodyPr/>
          <a:lstStyle/>
          <a:p>
            <a:fld id="{D208048B-57AF-4F53-BC84-8E0A1033FBEC}" type="datetimeFigureOut">
              <a:rPr lang="en-US" smtClean="0"/>
              <a:pPr/>
              <a:t>4/27/2023</a:t>
            </a:fld>
            <a:endParaRPr lang="en-US"/>
          </a:p>
        </p:txBody>
      </p:sp>
      <p:sp>
        <p:nvSpPr>
          <p:cNvPr id="8" name="Footer Placeholder 7">
            <a:extLst>
              <a:ext uri="{FF2B5EF4-FFF2-40B4-BE49-F238E27FC236}">
                <a16:creationId xmlns:a16="http://schemas.microsoft.com/office/drawing/2014/main" xmlns=""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02AE510-A38C-45EE-B061-CB02E4E3DD7C}"/>
              </a:ext>
            </a:extLst>
          </p:cNvPr>
          <p:cNvSpPr>
            <a:spLocks noGrp="1"/>
          </p:cNvSpPr>
          <p:nvPr>
            <p:ph type="sldNum" sz="quarter" idx="12"/>
          </p:nvPr>
        </p:nvSpPr>
        <p:spPr/>
        <p:txBody>
          <a:bodyPr/>
          <a:lstStyle/>
          <a:p>
            <a:fld id="{BD8A8A1B-4E1E-43EF-8A39-7D4A3879B941}" type="slidenum">
              <a:rPr lang="en-US" smtClean="0"/>
              <a:pPr/>
              <a:t>‹Nº›</a:t>
            </a:fld>
            <a:endParaRPr lang="en-US"/>
          </a:p>
        </p:txBody>
      </p:sp>
    </p:spTree>
    <p:extLst>
      <p:ext uri="{BB962C8B-B14F-4D97-AF65-F5344CB8AC3E}">
        <p14:creationId xmlns:p14="http://schemas.microsoft.com/office/powerpoint/2010/main" xmlns="" val="73782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F6FEE401-3424-4696-A6FC-BBEE79379F9D}"/>
              </a:ext>
            </a:extLst>
          </p:cNvPr>
          <p:cNvSpPr>
            <a:spLocks noGrp="1"/>
          </p:cNvSpPr>
          <p:nvPr>
            <p:ph type="dt" sz="half" idx="10"/>
          </p:nvPr>
        </p:nvSpPr>
        <p:spPr/>
        <p:txBody>
          <a:bodyPr/>
          <a:lstStyle/>
          <a:p>
            <a:fld id="{D208048B-57AF-4F53-BC84-8E0A1033FBEC}" type="datetimeFigureOut">
              <a:rPr lang="en-US" smtClean="0"/>
              <a:pPr/>
              <a:t>4/27/2023</a:t>
            </a:fld>
            <a:endParaRPr lang="en-US"/>
          </a:p>
        </p:txBody>
      </p:sp>
      <p:sp>
        <p:nvSpPr>
          <p:cNvPr id="4" name="Footer Placeholder 3">
            <a:extLst>
              <a:ext uri="{FF2B5EF4-FFF2-40B4-BE49-F238E27FC236}">
                <a16:creationId xmlns:a16="http://schemas.microsoft.com/office/drawing/2014/main" xmlns=""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30979DC-F3D5-43AB-8A0F-9C8A14E0CEF4}"/>
              </a:ext>
            </a:extLst>
          </p:cNvPr>
          <p:cNvSpPr>
            <a:spLocks noGrp="1"/>
          </p:cNvSpPr>
          <p:nvPr>
            <p:ph type="sldNum" sz="quarter" idx="12"/>
          </p:nvPr>
        </p:nvSpPr>
        <p:spPr/>
        <p:txBody>
          <a:bodyPr/>
          <a:lstStyle/>
          <a:p>
            <a:fld id="{BD8A8A1B-4E1E-43EF-8A39-7D4A3879B941}" type="slidenum">
              <a:rPr lang="en-US" smtClean="0"/>
              <a:pPr/>
              <a:t>‹Nº›</a:t>
            </a:fld>
            <a:endParaRPr lang="en-US"/>
          </a:p>
        </p:txBody>
      </p:sp>
    </p:spTree>
    <p:extLst>
      <p:ext uri="{BB962C8B-B14F-4D97-AF65-F5344CB8AC3E}">
        <p14:creationId xmlns:p14="http://schemas.microsoft.com/office/powerpoint/2010/main" xmlns="" val="336998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3DCDA0B-9BEE-4B57-8F97-96D5645D0658}"/>
              </a:ext>
            </a:extLst>
          </p:cNvPr>
          <p:cNvSpPr>
            <a:spLocks noGrp="1"/>
          </p:cNvSpPr>
          <p:nvPr>
            <p:ph type="dt" sz="half" idx="10"/>
          </p:nvPr>
        </p:nvSpPr>
        <p:spPr/>
        <p:txBody>
          <a:bodyPr/>
          <a:lstStyle/>
          <a:p>
            <a:fld id="{D208048B-57AF-4F53-BC84-8E0A1033FBEC}" type="datetimeFigureOut">
              <a:rPr lang="en-US" smtClean="0"/>
              <a:pPr/>
              <a:t>4/27/2023</a:t>
            </a:fld>
            <a:endParaRPr lang="en-US"/>
          </a:p>
        </p:txBody>
      </p:sp>
      <p:sp>
        <p:nvSpPr>
          <p:cNvPr id="3" name="Footer Placeholder 2">
            <a:extLst>
              <a:ext uri="{FF2B5EF4-FFF2-40B4-BE49-F238E27FC236}">
                <a16:creationId xmlns:a16="http://schemas.microsoft.com/office/drawing/2014/main" xmlns=""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C4D99D9-82B1-496C-ABBC-4FF0C375DCE7}"/>
              </a:ext>
            </a:extLst>
          </p:cNvPr>
          <p:cNvSpPr>
            <a:spLocks noGrp="1"/>
          </p:cNvSpPr>
          <p:nvPr>
            <p:ph type="sldNum" sz="quarter" idx="12"/>
          </p:nvPr>
        </p:nvSpPr>
        <p:spPr/>
        <p:txBody>
          <a:bodyPr/>
          <a:lstStyle/>
          <a:p>
            <a:fld id="{BD8A8A1B-4E1E-43EF-8A39-7D4A3879B941}" type="slidenum">
              <a:rPr lang="en-US" smtClean="0"/>
              <a:pPr/>
              <a:t>‹Nº›</a:t>
            </a:fld>
            <a:endParaRPr lang="en-US"/>
          </a:p>
        </p:txBody>
      </p:sp>
    </p:spTree>
    <p:extLst>
      <p:ext uri="{BB962C8B-B14F-4D97-AF65-F5344CB8AC3E}">
        <p14:creationId xmlns:p14="http://schemas.microsoft.com/office/powerpoint/2010/main" xmlns="" val="274711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7D9AFA4-EB8E-4091-A5E2-1B9D163A0709}"/>
              </a:ext>
              <a:ext uri="{C183D7F6-B498-43B3-948B-1728B52AA6E4}">
                <adec:decorative xmlns:adec="http://schemas.microsoft.com/office/drawing/2017/decorative" xmlns=""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xmlns="" id="{F25018FE-FB44-4E2E-A181-B3476F3E8550}"/>
              </a:ext>
              <a:ext uri="{C183D7F6-B498-43B3-948B-1728B52AA6E4}">
                <adec:decorative xmlns:adec="http://schemas.microsoft.com/office/drawing/2017/decorative" xmlns=""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xmlns="" id="{A6C7CD4B-70DE-49E2-A336-B6F43F58FFA4}"/>
              </a:ext>
              <a:ext uri="{C183D7F6-B498-43B3-948B-1728B52AA6E4}">
                <adec:decorative xmlns:adec="http://schemas.microsoft.com/office/drawing/2017/decorative" xmlns=""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xmlns=""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xmlns=""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xmlns=""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xmlns="" id="{507639D4-740A-4B71-8393-99CA375EB4A0}"/>
                </a:ext>
                <a:ext uri="{C183D7F6-B498-43B3-948B-1728B52AA6E4}">
                  <adec:decorative xmlns:adec="http://schemas.microsoft.com/office/drawing/2017/decorative" xmlns=""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xmlns=""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xmlns=""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xmlns="" id="{3A5846DF-A106-4887-BE2C-DCD89DAA6539}"/>
              </a:ext>
              <a:ext uri="{C183D7F6-B498-43B3-948B-1728B52AA6E4}">
                <adec:decorative xmlns:adec="http://schemas.microsoft.com/office/drawing/2017/decorative" xmlns="" val="1"/>
              </a:ext>
            </a:extLst>
          </p:cNvPr>
          <p:cNvSpPr/>
          <p:nvPr/>
        </p:nvSpPr>
        <p:spPr>
          <a:xfrm>
            <a:off x="3048" y="0"/>
            <a:ext cx="12188952" cy="6858000"/>
          </a:xfrm>
          <a:prstGeom prst="rect">
            <a:avLst/>
          </a:prstGeom>
          <a:blipFill dpi="0" rotWithShape="1">
            <a:blip r:embed="rId2" cstate="print">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FA32755-0632-47CB-AA69-7EFB212FA160}"/>
              </a:ext>
            </a:extLst>
          </p:cNvPr>
          <p:cNvSpPr>
            <a:spLocks noGrp="1"/>
          </p:cNvSpPr>
          <p:nvPr>
            <p:ph type="dt" sz="half" idx="10"/>
          </p:nvPr>
        </p:nvSpPr>
        <p:spPr/>
        <p:txBody>
          <a:bodyPr/>
          <a:lstStyle/>
          <a:p>
            <a:fld id="{D208048B-57AF-4F53-BC84-8E0A1033FBEC}" type="datetimeFigureOut">
              <a:rPr lang="en-US" smtClean="0"/>
              <a:pPr/>
              <a:t>4/27/2023</a:t>
            </a:fld>
            <a:endParaRPr lang="en-US"/>
          </a:p>
        </p:txBody>
      </p:sp>
      <p:sp>
        <p:nvSpPr>
          <p:cNvPr id="6" name="Footer Placeholder 5">
            <a:extLst>
              <a:ext uri="{FF2B5EF4-FFF2-40B4-BE49-F238E27FC236}">
                <a16:creationId xmlns:a16="http://schemas.microsoft.com/office/drawing/2014/main" xmlns=""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512E7F-93B8-4E93-BCB3-ADE74FC1504B}"/>
              </a:ext>
            </a:extLst>
          </p:cNvPr>
          <p:cNvSpPr>
            <a:spLocks noGrp="1"/>
          </p:cNvSpPr>
          <p:nvPr>
            <p:ph type="sldNum" sz="quarter" idx="12"/>
          </p:nvPr>
        </p:nvSpPr>
        <p:spPr/>
        <p:txBody>
          <a:bodyPr/>
          <a:lstStyle/>
          <a:p>
            <a:fld id="{BD8A8A1B-4E1E-43EF-8A39-7D4A3879B941}" type="slidenum">
              <a:rPr lang="en-US" smtClean="0"/>
              <a:pPr/>
              <a:t>‹Nº›</a:t>
            </a:fld>
            <a:endParaRPr lang="en-US"/>
          </a:p>
        </p:txBody>
      </p:sp>
    </p:spTree>
    <p:extLst>
      <p:ext uri="{BB962C8B-B14F-4D97-AF65-F5344CB8AC3E}">
        <p14:creationId xmlns:p14="http://schemas.microsoft.com/office/powerpoint/2010/main" xmlns="" val="409881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F3C1870-4E69-4DE7-BF2F-DE8A7881C640}"/>
              </a:ext>
              <a:ext uri="{C183D7F6-B498-43B3-948B-1728B52AA6E4}">
                <adec:decorative xmlns:adec="http://schemas.microsoft.com/office/drawing/2017/decorative" xmlns=""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xmlns="" id="{7439AB1C-A8A1-4745-9625-B18FE9160BBB}"/>
              </a:ext>
              <a:ext uri="{C183D7F6-B498-43B3-948B-1728B52AA6E4}">
                <adec:decorative xmlns:adec="http://schemas.microsoft.com/office/drawing/2017/decorative" xmlns=""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xmlns="" id="{11ADDC4D-D9AA-48F8-BD10-2D20F14607A6}"/>
              </a:ext>
              <a:ext uri="{C183D7F6-B498-43B3-948B-1728B52AA6E4}">
                <adec:decorative xmlns:adec="http://schemas.microsoft.com/office/drawing/2017/decorative" xmlns=""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xmlns=""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xmlns=""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xmlns=""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xmlns="" id="{57D5B578-4971-4ADC-97D8-B9CEF52AA71B}"/>
                </a:ext>
                <a:ext uri="{C183D7F6-B498-43B3-948B-1728B52AA6E4}">
                  <adec:decorative xmlns:adec="http://schemas.microsoft.com/office/drawing/2017/decorative" xmlns=""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xmlns=""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xmlns=""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xmlns="" id="{50457195-385D-490A-91AB-30B969C61953}"/>
              </a:ext>
              <a:ext uri="{C183D7F6-B498-43B3-948B-1728B52AA6E4}">
                <adec:decorative xmlns:adec="http://schemas.microsoft.com/office/drawing/2017/decorative" xmlns="" val="1"/>
              </a:ext>
            </a:extLst>
          </p:cNvPr>
          <p:cNvSpPr/>
          <p:nvPr/>
        </p:nvSpPr>
        <p:spPr>
          <a:xfrm>
            <a:off x="3048" y="0"/>
            <a:ext cx="12188952" cy="6858000"/>
          </a:xfrm>
          <a:prstGeom prst="rect">
            <a:avLst/>
          </a:prstGeom>
          <a:blipFill dpi="0" rotWithShape="1">
            <a:blip r:embed="rId2" cstate="print">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FD04EB0-850A-4256-8D12-E01A201A4FE1}"/>
              </a:ext>
            </a:extLst>
          </p:cNvPr>
          <p:cNvSpPr>
            <a:spLocks noGrp="1"/>
          </p:cNvSpPr>
          <p:nvPr>
            <p:ph type="dt" sz="half" idx="10"/>
          </p:nvPr>
        </p:nvSpPr>
        <p:spPr/>
        <p:txBody>
          <a:bodyPr/>
          <a:lstStyle/>
          <a:p>
            <a:fld id="{D208048B-57AF-4F53-BC84-8E0A1033FBEC}" type="datetimeFigureOut">
              <a:rPr lang="en-US" smtClean="0"/>
              <a:pPr/>
              <a:t>4/27/2023</a:t>
            </a:fld>
            <a:endParaRPr lang="en-US"/>
          </a:p>
        </p:txBody>
      </p:sp>
      <p:sp>
        <p:nvSpPr>
          <p:cNvPr id="6" name="Footer Placeholder 5">
            <a:extLst>
              <a:ext uri="{FF2B5EF4-FFF2-40B4-BE49-F238E27FC236}">
                <a16:creationId xmlns:a16="http://schemas.microsoft.com/office/drawing/2014/main" xmlns=""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62A368-F12B-4B5E-82F0-A6AEE6AF2C83}"/>
              </a:ext>
            </a:extLst>
          </p:cNvPr>
          <p:cNvSpPr>
            <a:spLocks noGrp="1"/>
          </p:cNvSpPr>
          <p:nvPr>
            <p:ph type="sldNum" sz="quarter" idx="12"/>
          </p:nvPr>
        </p:nvSpPr>
        <p:spPr/>
        <p:txBody>
          <a:bodyPr/>
          <a:lstStyle/>
          <a:p>
            <a:fld id="{BD8A8A1B-4E1E-43EF-8A39-7D4A3879B941}" type="slidenum">
              <a:rPr lang="en-US" smtClean="0"/>
              <a:pPr/>
              <a:t>‹Nº›</a:t>
            </a:fld>
            <a:endParaRPr lang="en-US"/>
          </a:p>
        </p:txBody>
      </p:sp>
    </p:spTree>
    <p:extLst>
      <p:ext uri="{BB962C8B-B14F-4D97-AF65-F5344CB8AC3E}">
        <p14:creationId xmlns:p14="http://schemas.microsoft.com/office/powerpoint/2010/main" xmlns="" val="136581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F358BAA-9C8A-4E17-BAD8-32FD6FFEA730}"/>
              </a:ext>
              <a:ext uri="{C183D7F6-B498-43B3-948B-1728B52AA6E4}">
                <adec:decorative xmlns:adec="http://schemas.microsoft.com/office/drawing/2017/decorative" xmlns=""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xmlns="" id="{4D6F41A4-BEE3-4935-9371-4ADEA67A22F9}"/>
              </a:ext>
              <a:ext uri="{C183D7F6-B498-43B3-948B-1728B52AA6E4}">
                <adec:decorative xmlns:adec="http://schemas.microsoft.com/office/drawing/2017/decorative" xmlns=""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xmlns="" id="{7726F010-956A-40BC-8A1F-8002DC729B4C}"/>
              </a:ext>
              <a:ext uri="{C183D7F6-B498-43B3-948B-1728B52AA6E4}">
                <adec:decorative xmlns:adec="http://schemas.microsoft.com/office/drawing/2017/decorative" xmlns=""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xmlns=""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xmlns=""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xmlns=""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xmlns=""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xmlns=""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xmlns="" id="{7FE1D329-7CB2-4DF5-B0C0-36DD19EBC66D}"/>
              </a:ext>
              <a:ext uri="{C183D7F6-B498-43B3-948B-1728B52AA6E4}">
                <adec:decorative xmlns:adec="http://schemas.microsoft.com/office/drawing/2017/decorative" xmlns="" val="1"/>
              </a:ext>
            </a:extLst>
          </p:cNvPr>
          <p:cNvSpPr/>
          <p:nvPr/>
        </p:nvSpPr>
        <p:spPr>
          <a:xfrm>
            <a:off x="3048" y="0"/>
            <a:ext cx="12188952" cy="6858000"/>
          </a:xfrm>
          <a:prstGeom prst="rect">
            <a:avLst/>
          </a:prstGeom>
          <a:blipFill dpi="0" rotWithShape="1">
            <a:blip r:embed="rId13" cstate="print">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xmlns=""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4/27/2023</a:t>
            </a:fld>
            <a:endParaRPr lang="en-US" dirty="0"/>
          </a:p>
        </p:txBody>
      </p:sp>
      <p:sp>
        <p:nvSpPr>
          <p:cNvPr id="5" name="Footer Placeholder 4">
            <a:extLst>
              <a:ext uri="{FF2B5EF4-FFF2-40B4-BE49-F238E27FC236}">
                <a16:creationId xmlns:a16="http://schemas.microsoft.com/office/drawing/2014/main" xmlns=""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‹Nº›</a:t>
            </a:fld>
            <a:endParaRPr lang="en-US" dirty="0"/>
          </a:p>
        </p:txBody>
      </p:sp>
    </p:spTree>
    <p:extLst>
      <p:ext uri="{BB962C8B-B14F-4D97-AF65-F5344CB8AC3E}">
        <p14:creationId xmlns:p14="http://schemas.microsoft.com/office/powerpoint/2010/main" xmlns="" val="2632842421"/>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xmlns="" id="{B6D694DB-A3FC-4F14-A225-17BEBA44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 name="Picture 3" descr="Vista superior del espacio de trabajo verde menta con computadora portátil, café, cuaderno, bolígrafo, gafas y mouse">
            <a:extLst>
              <a:ext uri="{FF2B5EF4-FFF2-40B4-BE49-F238E27FC236}">
                <a16:creationId xmlns:a16="http://schemas.microsoft.com/office/drawing/2014/main" xmlns="" id="{B2E20907-D478-C9EF-AB81-79F1D3A87F2C}"/>
              </a:ext>
            </a:extLst>
          </p:cNvPr>
          <p:cNvPicPr>
            <a:picLocks noChangeAspect="1"/>
          </p:cNvPicPr>
          <p:nvPr/>
        </p:nvPicPr>
        <p:blipFill rotWithShape="1">
          <a:blip r:embed="rId2" cstate="print">
            <a:alphaModFix amt="60000"/>
          </a:blip>
          <a:srcRect r="-1" b="15708"/>
          <a:stretch/>
        </p:blipFill>
        <p:spPr>
          <a:xfrm>
            <a:off x="20" y="10"/>
            <a:ext cx="12188921" cy="6857990"/>
          </a:xfrm>
          <a:prstGeom prst="rect">
            <a:avLst/>
          </a:prstGeom>
        </p:spPr>
      </p:pic>
      <p:sp>
        <p:nvSpPr>
          <p:cNvPr id="2" name="Título 1">
            <a:extLst>
              <a:ext uri="{FF2B5EF4-FFF2-40B4-BE49-F238E27FC236}">
                <a16:creationId xmlns:a16="http://schemas.microsoft.com/office/drawing/2014/main" xmlns="" id="{91A18E9E-2541-8629-937C-DF0927361DC1}"/>
              </a:ext>
            </a:extLst>
          </p:cNvPr>
          <p:cNvSpPr>
            <a:spLocks noGrp="1"/>
          </p:cNvSpPr>
          <p:nvPr>
            <p:ph type="ctrTitle"/>
          </p:nvPr>
        </p:nvSpPr>
        <p:spPr>
          <a:xfrm>
            <a:off x="394233" y="686020"/>
            <a:ext cx="8630138" cy="2742980"/>
          </a:xfrm>
        </p:spPr>
        <p:txBody>
          <a:bodyPr>
            <a:normAutofit/>
          </a:bodyPr>
          <a:lstStyle/>
          <a:p>
            <a:r>
              <a:rPr lang="es-ES" sz="6600" dirty="0">
                <a:solidFill>
                  <a:srgbClr val="FFFFFF"/>
                </a:solidFill>
              </a:rPr>
              <a:t>Responsabilidad del Estado</a:t>
            </a:r>
          </a:p>
        </p:txBody>
      </p:sp>
      <p:sp>
        <p:nvSpPr>
          <p:cNvPr id="3" name="Subtítulo 2">
            <a:extLst>
              <a:ext uri="{FF2B5EF4-FFF2-40B4-BE49-F238E27FC236}">
                <a16:creationId xmlns:a16="http://schemas.microsoft.com/office/drawing/2014/main" xmlns="" id="{ED574E6C-F306-3307-3A72-CECA9EA8FB10}"/>
              </a:ext>
            </a:extLst>
          </p:cNvPr>
          <p:cNvSpPr>
            <a:spLocks noGrp="1"/>
          </p:cNvSpPr>
          <p:nvPr>
            <p:ph type="subTitle" idx="1"/>
          </p:nvPr>
        </p:nvSpPr>
        <p:spPr>
          <a:xfrm>
            <a:off x="394233" y="3602038"/>
            <a:ext cx="8630138" cy="2569942"/>
          </a:xfrm>
        </p:spPr>
        <p:txBody>
          <a:bodyPr>
            <a:normAutofit/>
          </a:bodyPr>
          <a:lstStyle/>
          <a:p>
            <a:r>
              <a:rPr lang="es-ES" sz="3600" dirty="0">
                <a:solidFill>
                  <a:srgbClr val="FFFFFF"/>
                </a:solidFill>
              </a:rPr>
              <a:t>El problema en el marco de la prevención del daño. </a:t>
            </a:r>
          </a:p>
          <a:p>
            <a:r>
              <a:rPr lang="es-ES" sz="3600" dirty="0">
                <a:solidFill>
                  <a:srgbClr val="FFFFFF"/>
                </a:solidFill>
              </a:rPr>
              <a:t>Funciones de la  Responsabilidad:  Art. 1708 del CCCN</a:t>
            </a:r>
            <a:r>
              <a:rPr lang="es-ES" dirty="0">
                <a:solidFill>
                  <a:srgbClr val="FFFFFF"/>
                </a:solidFill>
              </a:rPr>
              <a:t> </a:t>
            </a:r>
          </a:p>
          <a:p>
            <a:endParaRPr lang="es-ES" dirty="0">
              <a:solidFill>
                <a:srgbClr val="FFFFFF"/>
              </a:solidFill>
            </a:endParaRPr>
          </a:p>
          <a:p>
            <a:endParaRPr lang="es-ES" dirty="0">
              <a:solidFill>
                <a:srgbClr val="FFFFFF"/>
              </a:solidFill>
            </a:endParaRPr>
          </a:p>
        </p:txBody>
      </p:sp>
      <p:grpSp>
        <p:nvGrpSpPr>
          <p:cNvPr id="11" name="Group 10">
            <a:extLst>
              <a:ext uri="{FF2B5EF4-FFF2-40B4-BE49-F238E27FC236}">
                <a16:creationId xmlns:a16="http://schemas.microsoft.com/office/drawing/2014/main" xmlns="" id="{D4433877-8295-4A0D-94F7-BFD8A63360E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xmlns="" id="{51FD208E-0612-408E-9D15-241B453251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xmlns="" id="{0005FEAC-EF53-4E59-AFAA-B72D0F702B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xmlns="" id="{20D9F4E7-B583-4E44-AE18-421B268FBA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xmlns="" id="{3C41D6DC-5CB2-4929-AAA8-328E7AA84D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xmlns="" id="{810D7DDE-644B-4D22-86B4-C3FEDF985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xmlns="" id="{5777DB78-76A6-4C7E-884B-AE5A8540D7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xmlns="" val="415780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xmlns="" id="{03AE087C-11E2-4305-9282-D7F122FE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Picture 4" descr="Front steps and columns of a majestic city building">
            <a:extLst>
              <a:ext uri="{FF2B5EF4-FFF2-40B4-BE49-F238E27FC236}">
                <a16:creationId xmlns:a16="http://schemas.microsoft.com/office/drawing/2014/main" xmlns="" id="{39FE340C-CCBC-D46B-AC13-7CCF144C7B2D}"/>
              </a:ext>
            </a:extLst>
          </p:cNvPr>
          <p:cNvPicPr>
            <a:picLocks noChangeAspect="1"/>
          </p:cNvPicPr>
          <p:nvPr/>
        </p:nvPicPr>
        <p:blipFill rotWithShape="1">
          <a:blip r:embed="rId2" cstate="print">
            <a:alphaModFix amt="60000"/>
          </a:blip>
          <a:srcRect r="-1" b="15708"/>
          <a:stretch/>
        </p:blipFill>
        <p:spPr>
          <a:xfrm>
            <a:off x="20" y="10"/>
            <a:ext cx="12188932" cy="6857990"/>
          </a:xfrm>
          <a:prstGeom prst="rect">
            <a:avLst/>
          </a:prstGeom>
        </p:spPr>
      </p:pic>
      <p:sp>
        <p:nvSpPr>
          <p:cNvPr id="2" name="Título 1">
            <a:extLst>
              <a:ext uri="{FF2B5EF4-FFF2-40B4-BE49-F238E27FC236}">
                <a16:creationId xmlns:a16="http://schemas.microsoft.com/office/drawing/2014/main" xmlns="" id="{9F653671-81DD-ACA2-1D5D-A1DA41346191}"/>
              </a:ext>
            </a:extLst>
          </p:cNvPr>
          <p:cNvSpPr>
            <a:spLocks noGrp="1"/>
          </p:cNvSpPr>
          <p:nvPr>
            <p:ph type="title"/>
          </p:nvPr>
        </p:nvSpPr>
        <p:spPr>
          <a:xfrm>
            <a:off x="457200" y="668048"/>
            <a:ext cx="7685037" cy="288554"/>
          </a:xfrm>
        </p:spPr>
        <p:txBody>
          <a:bodyPr>
            <a:normAutofit fontScale="90000"/>
          </a:bodyPr>
          <a:lstStyle/>
          <a:p>
            <a:endParaRPr lang="es-ES" dirty="0">
              <a:solidFill>
                <a:srgbClr val="FFFFFF"/>
              </a:solidFill>
            </a:endParaRPr>
          </a:p>
        </p:txBody>
      </p:sp>
      <p:sp>
        <p:nvSpPr>
          <p:cNvPr id="3" name="Marcador de contenido 2">
            <a:extLst>
              <a:ext uri="{FF2B5EF4-FFF2-40B4-BE49-F238E27FC236}">
                <a16:creationId xmlns:a16="http://schemas.microsoft.com/office/drawing/2014/main" xmlns="" id="{8DC91FDF-D2E5-05A5-B53B-19C84551707C}"/>
              </a:ext>
            </a:extLst>
          </p:cNvPr>
          <p:cNvSpPr>
            <a:spLocks noGrp="1"/>
          </p:cNvSpPr>
          <p:nvPr>
            <p:ph idx="1"/>
          </p:nvPr>
        </p:nvSpPr>
        <p:spPr>
          <a:xfrm>
            <a:off x="457200" y="1083212"/>
            <a:ext cx="9684424" cy="5093751"/>
          </a:xfrm>
        </p:spPr>
        <p:txBody>
          <a:bodyPr>
            <a:normAutofit/>
          </a:bodyPr>
          <a:lstStyle/>
          <a:p>
            <a:endParaRPr lang="es-ES" dirty="0">
              <a:solidFill>
                <a:srgbClr val="FFFFFF"/>
              </a:solidFill>
            </a:endParaRPr>
          </a:p>
          <a:p>
            <a:r>
              <a:rPr lang="es-ES" sz="3600" dirty="0">
                <a:solidFill>
                  <a:srgbClr val="FFFFFF"/>
                </a:solidFill>
              </a:rPr>
              <a:t>Ley 26944 Inaplicabilidad de las normas del C. Civil</a:t>
            </a:r>
          </a:p>
          <a:p>
            <a:r>
              <a:rPr lang="es-ES" sz="3600" dirty="0">
                <a:solidFill>
                  <a:srgbClr val="FFFFFF"/>
                </a:solidFill>
              </a:rPr>
              <a:t>Art. 1764 inaplicabilidad de las normas “de manera directa ni subsidiaria”</a:t>
            </a:r>
          </a:p>
          <a:p>
            <a:r>
              <a:rPr lang="es-ES" sz="3600" dirty="0">
                <a:solidFill>
                  <a:srgbClr val="FFFFFF"/>
                </a:solidFill>
              </a:rPr>
              <a:t>Ley Provincial </a:t>
            </a:r>
            <a:r>
              <a:rPr lang="es-ES" sz="3600" dirty="0" err="1">
                <a:solidFill>
                  <a:srgbClr val="FFFFFF"/>
                </a:solidFill>
              </a:rPr>
              <a:t>Nº</a:t>
            </a:r>
            <a:r>
              <a:rPr lang="es-ES" sz="3600" dirty="0">
                <a:solidFill>
                  <a:srgbClr val="FFFFFF"/>
                </a:solidFill>
              </a:rPr>
              <a:t> 8968:  “…responsabilidad patrimonial del Estado en la Provincia de Mendoza por los daños causados por sus actividades específicas de Poder Público”</a:t>
            </a:r>
          </a:p>
          <a:p>
            <a:endParaRPr lang="es-ES" dirty="0">
              <a:solidFill>
                <a:srgbClr val="FFFFFF"/>
              </a:solidFill>
            </a:endParaRPr>
          </a:p>
        </p:txBody>
      </p:sp>
      <p:grpSp>
        <p:nvGrpSpPr>
          <p:cNvPr id="11" name="Group 10">
            <a:extLst>
              <a:ext uri="{FF2B5EF4-FFF2-40B4-BE49-F238E27FC236}">
                <a16:creationId xmlns:a16="http://schemas.microsoft.com/office/drawing/2014/main" xmlns="" id="{7CECCFA5-40A0-4B37-8B7B-D912C28A15C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xmlns="" id="{A769C0F1-62DE-46AE-9526-CBD795D169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xmlns="" id="{340BA6BB-87A1-4F4A-8B9B-D7B83FE582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xmlns="" id="{ECC2ADB9-B92C-4252-B47E-B41B61AFF4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xmlns="" id="{CC02BB26-7CE5-4FAE-A255-5DEF1B3F36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xmlns="" id="{B65C1BB9-F5F2-4728-B47D-3B2F995E9A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xmlns="" id="{A26117A4-4B2F-495A-87A5-63E265B526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xmlns="" val="349952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Background Fill">
            <a:extLst>
              <a:ext uri="{FF2B5EF4-FFF2-40B4-BE49-F238E27FC236}">
                <a16:creationId xmlns:a16="http://schemas.microsoft.com/office/drawing/2014/main" xmlns="" id="{03AE087C-11E2-4305-9282-D7F122FE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Imagen 4" descr="Tumba del soldado desconocido">
            <a:extLst>
              <a:ext uri="{FF2B5EF4-FFF2-40B4-BE49-F238E27FC236}">
                <a16:creationId xmlns:a16="http://schemas.microsoft.com/office/drawing/2014/main" xmlns="" id="{CC56C4DD-59C6-6EC2-0C9D-DD7DBD2CF18C}"/>
              </a:ext>
            </a:extLst>
          </p:cNvPr>
          <p:cNvPicPr>
            <a:picLocks noChangeAspect="1"/>
          </p:cNvPicPr>
          <p:nvPr/>
        </p:nvPicPr>
        <p:blipFill rotWithShape="1">
          <a:blip r:embed="rId2" cstate="print">
            <a:alphaModFix amt="60000"/>
            <a:extLst>
              <a:ext uri="{28A0092B-C50C-407E-A947-70E740481C1C}">
                <a14:useLocalDpi xmlns:a14="http://schemas.microsoft.com/office/drawing/2010/main" xmlns="" val="0"/>
              </a:ext>
            </a:extLst>
          </a:blip>
          <a:srcRect t="24981" r="-1" b="-1"/>
          <a:stretch/>
        </p:blipFill>
        <p:spPr>
          <a:xfrm>
            <a:off x="20" y="8571"/>
            <a:ext cx="12188932" cy="6858000"/>
          </a:xfrm>
          <a:prstGeom prst="rect">
            <a:avLst/>
          </a:prstGeom>
        </p:spPr>
      </p:pic>
      <p:sp>
        <p:nvSpPr>
          <p:cNvPr id="2" name="Título 1">
            <a:extLst>
              <a:ext uri="{FF2B5EF4-FFF2-40B4-BE49-F238E27FC236}">
                <a16:creationId xmlns:a16="http://schemas.microsoft.com/office/drawing/2014/main" xmlns="" id="{63512F94-2B90-9E1A-5551-0435AE530835}"/>
              </a:ext>
            </a:extLst>
          </p:cNvPr>
          <p:cNvSpPr>
            <a:spLocks noGrp="1"/>
          </p:cNvSpPr>
          <p:nvPr>
            <p:ph type="title"/>
          </p:nvPr>
        </p:nvSpPr>
        <p:spPr>
          <a:xfrm>
            <a:off x="457200" y="668049"/>
            <a:ext cx="7685037" cy="1325563"/>
          </a:xfrm>
        </p:spPr>
        <p:txBody>
          <a:bodyPr>
            <a:normAutofit/>
          </a:bodyPr>
          <a:lstStyle/>
          <a:p>
            <a:r>
              <a:rPr lang="es-ES">
                <a:solidFill>
                  <a:srgbClr val="FFFFFF"/>
                </a:solidFill>
              </a:rPr>
              <a:t>Norma disciplinar</a:t>
            </a:r>
          </a:p>
        </p:txBody>
      </p:sp>
      <p:sp>
        <p:nvSpPr>
          <p:cNvPr id="3" name="Marcador de contenido 2">
            <a:extLst>
              <a:ext uri="{FF2B5EF4-FFF2-40B4-BE49-F238E27FC236}">
                <a16:creationId xmlns:a16="http://schemas.microsoft.com/office/drawing/2014/main" xmlns="" id="{251FBE59-5F2B-F35E-6EE9-8C51F59BB10A}"/>
              </a:ext>
            </a:extLst>
          </p:cNvPr>
          <p:cNvSpPr>
            <a:spLocks noGrp="1"/>
          </p:cNvSpPr>
          <p:nvPr>
            <p:ph idx="1"/>
          </p:nvPr>
        </p:nvSpPr>
        <p:spPr>
          <a:xfrm>
            <a:off x="457200" y="2096713"/>
            <a:ext cx="7685037" cy="4080250"/>
          </a:xfrm>
        </p:spPr>
        <p:txBody>
          <a:bodyPr>
            <a:normAutofit/>
          </a:bodyPr>
          <a:lstStyle/>
          <a:p>
            <a:r>
              <a:rPr lang="es-ES" sz="4000" dirty="0">
                <a:solidFill>
                  <a:srgbClr val="FFFFFF"/>
                </a:solidFill>
              </a:rPr>
              <a:t>Art. 1765: La responsabilidad del Estado se rige por las normas y principios del derecho administrativo nacional o local según corresponda</a:t>
            </a:r>
            <a:r>
              <a:rPr lang="es-ES" dirty="0">
                <a:solidFill>
                  <a:srgbClr val="FFFFFF"/>
                </a:solidFill>
              </a:rPr>
              <a:t>.</a:t>
            </a:r>
          </a:p>
        </p:txBody>
      </p:sp>
      <p:grpSp>
        <p:nvGrpSpPr>
          <p:cNvPr id="12" name="Group 11">
            <a:extLst>
              <a:ext uri="{FF2B5EF4-FFF2-40B4-BE49-F238E27FC236}">
                <a16:creationId xmlns:a16="http://schemas.microsoft.com/office/drawing/2014/main" xmlns="" id="{6ACF365D-F104-414F-93C3-D9F568808E0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300855" y="0"/>
            <a:ext cx="1891145" cy="5600700"/>
            <a:chOff x="10300855" y="0"/>
            <a:chExt cx="1891145" cy="5600700"/>
          </a:xfrm>
        </p:grpSpPr>
        <p:sp>
          <p:nvSpPr>
            <p:cNvPr id="13" name="Oval 12">
              <a:extLst>
                <a:ext uri="{FF2B5EF4-FFF2-40B4-BE49-F238E27FC236}">
                  <a16:creationId xmlns:a16="http://schemas.microsoft.com/office/drawing/2014/main" xmlns="" id="{C5D118A1-A4AD-4C47-99CC-852FAD146E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Graphic 9">
              <a:extLst>
                <a:ext uri="{FF2B5EF4-FFF2-40B4-BE49-F238E27FC236}">
                  <a16:creationId xmlns:a16="http://schemas.microsoft.com/office/drawing/2014/main" xmlns="" id="{D3E51544-0AB7-4546-AB57-868FB0B41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xmlns="" id="{16DB3A34-0E17-44F2-A958-5C6EE80E39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Freeform: Shape 15">
              <a:extLst>
                <a:ext uri="{FF2B5EF4-FFF2-40B4-BE49-F238E27FC236}">
                  <a16:creationId xmlns:a16="http://schemas.microsoft.com/office/drawing/2014/main" xmlns="" id="{AB343AE4-2356-4838-B706-3A16FFFDE4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Graphic 9">
              <a:extLst>
                <a:ext uri="{FF2B5EF4-FFF2-40B4-BE49-F238E27FC236}">
                  <a16:creationId xmlns:a16="http://schemas.microsoft.com/office/drawing/2014/main" xmlns="" id="{D78B9AE4-2096-42B5-B267-1FCCF56F8F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Graphic 9">
              <a:extLst>
                <a:ext uri="{FF2B5EF4-FFF2-40B4-BE49-F238E27FC236}">
                  <a16:creationId xmlns:a16="http://schemas.microsoft.com/office/drawing/2014/main" xmlns="" id="{827DE0C5-02AF-4323-9CB7-E4C1D6449F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xmlns="" val="407757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013454-B255-5544-C17B-3E166C487A4A}"/>
              </a:ext>
            </a:extLst>
          </p:cNvPr>
          <p:cNvSpPr>
            <a:spLocks noGrp="1"/>
          </p:cNvSpPr>
          <p:nvPr>
            <p:ph type="title"/>
          </p:nvPr>
        </p:nvSpPr>
        <p:spPr/>
        <p:txBody>
          <a:bodyPr>
            <a:normAutofit/>
          </a:bodyPr>
          <a:lstStyle/>
          <a:p>
            <a:r>
              <a:rPr lang="es-ES" sz="6000" dirty="0"/>
              <a:t>Caso complejo</a:t>
            </a:r>
          </a:p>
        </p:txBody>
      </p:sp>
      <p:sp>
        <p:nvSpPr>
          <p:cNvPr id="3" name="Marcador de contenido 2">
            <a:extLst>
              <a:ext uri="{FF2B5EF4-FFF2-40B4-BE49-F238E27FC236}">
                <a16:creationId xmlns:a16="http://schemas.microsoft.com/office/drawing/2014/main" xmlns="" id="{32CDB96C-D1FE-3328-7E89-562A3A874836}"/>
              </a:ext>
            </a:extLst>
          </p:cNvPr>
          <p:cNvSpPr>
            <a:spLocks noGrp="1"/>
          </p:cNvSpPr>
          <p:nvPr>
            <p:ph idx="1"/>
          </p:nvPr>
        </p:nvSpPr>
        <p:spPr/>
        <p:txBody>
          <a:bodyPr>
            <a:normAutofit/>
          </a:bodyPr>
          <a:lstStyle/>
          <a:p>
            <a:r>
              <a:rPr lang="es-ES" sz="4800" dirty="0"/>
              <a:t>Función preventiva  </a:t>
            </a:r>
          </a:p>
          <a:p>
            <a:r>
              <a:rPr lang="es-ES" sz="4800" dirty="0"/>
              <a:t>Acción Preventiva </a:t>
            </a:r>
          </a:p>
          <a:p>
            <a:r>
              <a:rPr lang="es-ES" sz="4800" dirty="0"/>
              <a:t>Decisión Administrativa</a:t>
            </a:r>
          </a:p>
          <a:p>
            <a:r>
              <a:rPr lang="es-ES" sz="4800" dirty="0"/>
              <a:t>Dominio Público</a:t>
            </a:r>
          </a:p>
        </p:txBody>
      </p:sp>
    </p:spTree>
    <p:extLst>
      <p:ext uri="{BB962C8B-B14F-4D97-AF65-F5344CB8AC3E}">
        <p14:creationId xmlns:p14="http://schemas.microsoft.com/office/powerpoint/2010/main" xmlns="" val="344811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47014D-2CA1-6291-B428-E9878AD7F4E7}"/>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xmlns="" id="{B8821793-5BF2-AC88-25A6-102F7DC0BE61}"/>
              </a:ext>
            </a:extLst>
          </p:cNvPr>
          <p:cNvSpPr>
            <a:spLocks noGrp="1"/>
          </p:cNvSpPr>
          <p:nvPr>
            <p:ph idx="1"/>
          </p:nvPr>
        </p:nvSpPr>
        <p:spPr>
          <a:xfrm>
            <a:off x="457200" y="668049"/>
            <a:ext cx="7685037" cy="5508914"/>
          </a:xfrm>
        </p:spPr>
        <p:txBody>
          <a:bodyPr>
            <a:normAutofit/>
          </a:bodyPr>
          <a:lstStyle/>
          <a:p>
            <a:r>
              <a:rPr lang="es-ES" sz="2800" dirty="0"/>
              <a:t>…aun cuando no se coincida con la norma aplicada, la sentencia podría sostenerse como acto jurisdiccional válido si concurriera a sostenerla el sistema jurídico que debió aplicarse en el caso. Esto es, la norma o conjunto normativo que regula su solución a la luz de los principios y contenidos normativos de la responsabilidad del Estado. Y en esa alternativa corresponde examinar el caso a la luz de los preceptos sistémicos que contiene la Ley 8968.</a:t>
            </a:r>
          </a:p>
        </p:txBody>
      </p:sp>
    </p:spTree>
    <p:extLst>
      <p:ext uri="{BB962C8B-B14F-4D97-AF65-F5344CB8AC3E}">
        <p14:creationId xmlns:p14="http://schemas.microsoft.com/office/powerpoint/2010/main" xmlns="" val="194720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2FC466-FB8F-D24E-5015-D48FF7028484}"/>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1BA339BB-1302-45D5-CA9B-FCC08647E0AC}"/>
              </a:ext>
            </a:extLst>
          </p:cNvPr>
          <p:cNvSpPr>
            <a:spLocks noGrp="1"/>
          </p:cNvSpPr>
          <p:nvPr>
            <p:ph idx="1"/>
          </p:nvPr>
        </p:nvSpPr>
        <p:spPr>
          <a:xfrm>
            <a:off x="457200" y="668049"/>
            <a:ext cx="7685037" cy="5508914"/>
          </a:xfrm>
        </p:spPr>
        <p:txBody>
          <a:bodyPr>
            <a:noAutofit/>
          </a:bodyPr>
          <a:lstStyle/>
          <a:p>
            <a:r>
              <a:rPr lang="es-ES" sz="2800" dirty="0"/>
              <a:t>Ahora bien, si el mismo contenido preventivo se ubica dentro del sistema de responsabilidad del Estado por falta en el servicio, la decisión jurisdiccional debe tratar dos aspectos complejos que en realidad constituyen dos caras de una misma moneda, el primero consistente en destruir la presunción de legitimidad que acerca del acto administrativo predica la ley “mientras su posible nulidad no haya sido declarada por autoridad competente” (art. 79 Ley 9003), porque lo cuestionado son actos o reglamentos de la administración municipal a los que se atribuye un futuro efecto dañoso que se requiere evitar.</a:t>
            </a:r>
          </a:p>
        </p:txBody>
      </p:sp>
    </p:spTree>
    <p:extLst>
      <p:ext uri="{BB962C8B-B14F-4D97-AF65-F5344CB8AC3E}">
        <p14:creationId xmlns:p14="http://schemas.microsoft.com/office/powerpoint/2010/main" xmlns="" val="213967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06C5AF3-8FA0-2601-1810-7F0B2194AA3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F3A18ABC-F82F-6B37-B6D8-43049549C021}"/>
              </a:ext>
            </a:extLst>
          </p:cNvPr>
          <p:cNvSpPr>
            <a:spLocks noGrp="1"/>
          </p:cNvSpPr>
          <p:nvPr>
            <p:ph idx="1"/>
          </p:nvPr>
        </p:nvSpPr>
        <p:spPr>
          <a:xfrm>
            <a:off x="457200" y="668049"/>
            <a:ext cx="7685037" cy="5508914"/>
          </a:xfrm>
        </p:spPr>
        <p:txBody>
          <a:bodyPr>
            <a:normAutofit/>
          </a:bodyPr>
          <a:lstStyle/>
          <a:p>
            <a:r>
              <a:rPr lang="es-ES" sz="2800" dirty="0"/>
              <a:t>El segundo, consecuencia de la misma presunción, según el que cuando la responsabilidad ostenta una naturaleza accesoria, que requiere esa declaración de nulidad del acto o inconstitucionalidad en la normas generales, la acción indemnizatoria puede interponerse con la demanda procesal administrativa o después de finalizado el proceso de anulación o de inconstitucionalidad que le sirven de presupuesto; nunca antes, justamente por faltar el presupuesto de responsabilidad consistente en la declaración de ilegitimidad del acto.</a:t>
            </a:r>
          </a:p>
        </p:txBody>
      </p:sp>
    </p:spTree>
    <p:extLst>
      <p:ext uri="{BB962C8B-B14F-4D97-AF65-F5344CB8AC3E}">
        <p14:creationId xmlns:p14="http://schemas.microsoft.com/office/powerpoint/2010/main" xmlns="" val="26267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1BA34A-405C-2A90-FAD6-7F6F26CCF0E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60CA39D3-6E21-2996-5ABD-056FF5CFCC1F}"/>
              </a:ext>
            </a:extLst>
          </p:cNvPr>
          <p:cNvSpPr>
            <a:spLocks noGrp="1"/>
          </p:cNvSpPr>
          <p:nvPr>
            <p:ph idx="1"/>
          </p:nvPr>
        </p:nvSpPr>
        <p:spPr>
          <a:xfrm>
            <a:off x="457200" y="668049"/>
            <a:ext cx="7685037" cy="5508914"/>
          </a:xfrm>
        </p:spPr>
        <p:txBody>
          <a:bodyPr>
            <a:normAutofit/>
          </a:bodyPr>
          <a:lstStyle/>
          <a:p>
            <a:r>
              <a:rPr lang="es-ES" sz="2800" dirty="0"/>
              <a:t>…esos actos deben contener una sustancia potencialmente nociva que proviene de su necesaria ilegitimidad, puesto que si se tratase del ejercicio regular de la Administración las consecuencias no podrían sostenerse en la idea de daño por falta en el servicio sino, en todo caso, de la aplicación de la tesis expropiatoria en el supuesto del daño por actividad legitima, lo que en modo alguno condice con la idea de prevención. No podría jurídicamente sostenerse una decisión judicial que prohibiese una actividad legítima del Estado.</a:t>
            </a:r>
          </a:p>
        </p:txBody>
      </p:sp>
    </p:spTree>
    <p:extLst>
      <p:ext uri="{BB962C8B-B14F-4D97-AF65-F5344CB8AC3E}">
        <p14:creationId xmlns:p14="http://schemas.microsoft.com/office/powerpoint/2010/main" xmlns="" val="2824608983"/>
      </p:ext>
    </p:extLst>
  </p:cSld>
  <p:clrMapOvr>
    <a:masterClrMapping/>
  </p:clrMapOvr>
</p:sld>
</file>

<file path=ppt/theme/theme1.xml><?xml version="1.0" encoding="utf-8"?>
<a:theme xmlns:a="http://schemas.openxmlformats.org/drawingml/2006/main" name="TropicVTI">
  <a:themeElements>
    <a:clrScheme name="AnalogousFromLightSeedLeftStep">
      <a:dk1>
        <a:srgbClr val="000000"/>
      </a:dk1>
      <a:lt1>
        <a:srgbClr val="FFFFFF"/>
      </a:lt1>
      <a:dk2>
        <a:srgbClr val="3E2441"/>
      </a:dk2>
      <a:lt2>
        <a:srgbClr val="E8E6E2"/>
      </a:lt2>
      <a:accent1>
        <a:srgbClr val="96A3C6"/>
      </a:accent1>
      <a:accent2>
        <a:srgbClr val="7FA7BA"/>
      </a:accent2>
      <a:accent3>
        <a:srgbClr val="82ACA8"/>
      </a:accent3>
      <a:accent4>
        <a:srgbClr val="77AE92"/>
      </a:accent4>
      <a:accent5>
        <a:srgbClr val="81AC84"/>
      </a:accent5>
      <a:accent6>
        <a:srgbClr val="8AAE77"/>
      </a:accent6>
      <a:hlink>
        <a:srgbClr val="908157"/>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98</TotalTime>
  <Words>468</Words>
  <Application>Microsoft Office PowerPoint</Application>
  <PresentationFormat>Personalizado</PresentationFormat>
  <Paragraphs>18</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TropicVTI</vt:lpstr>
      <vt:lpstr>Responsabilidad del Estado</vt:lpstr>
      <vt:lpstr>Diapositiva 2</vt:lpstr>
      <vt:lpstr>Norma disciplinar</vt:lpstr>
      <vt:lpstr>Caso complejo</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Responsabilidad del Estado</dc:title>
  <dc:creator>Susana Orellano</dc:creator>
  <cp:lastModifiedBy>Usuario</cp:lastModifiedBy>
  <cp:revision>10</cp:revision>
  <dcterms:created xsi:type="dcterms:W3CDTF">2023-04-19T23:11:21Z</dcterms:created>
  <dcterms:modified xsi:type="dcterms:W3CDTF">2023-04-27T13:31:59Z</dcterms:modified>
</cp:coreProperties>
</file>