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302" r:id="rId3"/>
    <p:sldId id="261" r:id="rId4"/>
    <p:sldId id="297" r:id="rId5"/>
    <p:sldId id="298" r:id="rId6"/>
    <p:sldId id="256" r:id="rId7"/>
    <p:sldId id="268" r:id="rId8"/>
    <p:sldId id="271" r:id="rId9"/>
    <p:sldId id="262" r:id="rId10"/>
    <p:sldId id="267" r:id="rId11"/>
    <p:sldId id="308" r:id="rId12"/>
    <p:sldId id="309" r:id="rId13"/>
    <p:sldId id="310" r:id="rId14"/>
    <p:sldId id="289" r:id="rId15"/>
    <p:sldId id="290" r:id="rId16"/>
    <p:sldId id="305" r:id="rId17"/>
    <p:sldId id="292" r:id="rId18"/>
    <p:sldId id="269" r:id="rId19"/>
    <p:sldId id="311" r:id="rId20"/>
    <p:sldId id="314" r:id="rId21"/>
    <p:sldId id="315" r:id="rId22"/>
    <p:sldId id="306" r:id="rId23"/>
    <p:sldId id="270" r:id="rId24"/>
    <p:sldId id="303" r:id="rId25"/>
    <p:sldId id="263" r:id="rId26"/>
    <p:sldId id="293" r:id="rId27"/>
    <p:sldId id="294" r:id="rId28"/>
    <p:sldId id="295" r:id="rId29"/>
    <p:sldId id="312" r:id="rId30"/>
    <p:sldId id="301" r:id="rId31"/>
    <p:sldId id="280" r:id="rId3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3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7906F-3562-4C72-B044-98D6814F95F9}" type="doc">
      <dgm:prSet loTypeId="urn:microsoft.com/office/officeart/2005/8/layout/vList6" loCatId="list" qsTypeId="urn:microsoft.com/office/officeart/2005/8/quickstyle/3d2" qsCatId="3D" csTypeId="urn:microsoft.com/office/officeart/2005/8/colors/colorful3" csCatId="colorful" phldr="1"/>
      <dgm:spPr/>
    </dgm:pt>
    <dgm:pt modelId="{30561793-A522-4AF5-9341-5A6672960F98}">
      <dgm:prSet phldrT="[Texto]" custT="1"/>
      <dgm:spPr/>
      <dgm:t>
        <a:bodyPr/>
        <a:lstStyle/>
        <a:p>
          <a:r>
            <a:rPr lang="es-AR" sz="3200" b="1" dirty="0" smtClean="0">
              <a:latin typeface="Segoe UI" pitchFamily="34" charset="0"/>
              <a:cs typeface="Segoe UI" pitchFamily="34" charset="0"/>
            </a:rPr>
            <a:t>2022 </a:t>
          </a:r>
          <a:endParaRPr lang="es-AR" sz="2000" b="1" dirty="0" smtClean="0">
            <a:latin typeface="Segoe UI" pitchFamily="34" charset="0"/>
            <a:cs typeface="Segoe UI" pitchFamily="34" charset="0"/>
          </a:endParaRPr>
        </a:p>
        <a:p>
          <a:r>
            <a:rPr lang="es-AR" sz="1800" b="1" dirty="0" smtClean="0">
              <a:latin typeface="Segoe UI" pitchFamily="34" charset="0"/>
              <a:cs typeface="Segoe UI" pitchFamily="34" charset="0"/>
            </a:rPr>
            <a:t>Hacia dónde vamos </a:t>
          </a:r>
          <a:endParaRPr lang="es-AR" sz="1800" b="1" dirty="0">
            <a:latin typeface="Segoe UI" pitchFamily="34" charset="0"/>
            <a:cs typeface="Segoe UI" pitchFamily="34" charset="0"/>
          </a:endParaRPr>
        </a:p>
      </dgm:t>
    </dgm:pt>
    <dgm:pt modelId="{FD2B2215-EDDD-4E61-B312-7B941CF3B02B}" type="parTrans" cxnId="{FA0F4A1B-08FA-4EF5-9315-E319740A535C}">
      <dgm:prSet/>
      <dgm:spPr/>
      <dgm:t>
        <a:bodyPr/>
        <a:lstStyle/>
        <a:p>
          <a:endParaRPr lang="es-AR"/>
        </a:p>
      </dgm:t>
    </dgm:pt>
    <dgm:pt modelId="{AD8222C4-096B-4AB1-949A-CB00BEC0EEAE}" type="sibTrans" cxnId="{FA0F4A1B-08FA-4EF5-9315-E319740A535C}">
      <dgm:prSet/>
      <dgm:spPr/>
      <dgm:t>
        <a:bodyPr/>
        <a:lstStyle/>
        <a:p>
          <a:endParaRPr lang="es-AR"/>
        </a:p>
      </dgm:t>
    </dgm:pt>
    <dgm:pt modelId="{8DBB3C35-4484-485A-9F19-DD2651789D3C}">
      <dgm:prSet phldrT="[Texto]" custT="1"/>
      <dgm:spPr/>
      <dgm:t>
        <a:bodyPr/>
        <a:lstStyle/>
        <a:p>
          <a:r>
            <a:rPr lang="es-AR" sz="2000" b="1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1993</a:t>
          </a:r>
          <a:endParaRPr lang="es-AR" sz="2000" b="1" dirty="0">
            <a:solidFill>
              <a:schemeClr val="tx1"/>
            </a:solidFill>
            <a:latin typeface="Segoe UI" pitchFamily="34" charset="0"/>
            <a:cs typeface="Segoe UI" pitchFamily="34" charset="0"/>
          </a:endParaRPr>
        </a:p>
      </dgm:t>
    </dgm:pt>
    <dgm:pt modelId="{C2710A97-4041-4761-A4A8-C21A05F2FC15}" type="parTrans" cxnId="{A3F15630-CB21-4C32-84A0-5A2113612599}">
      <dgm:prSet/>
      <dgm:spPr/>
      <dgm:t>
        <a:bodyPr/>
        <a:lstStyle/>
        <a:p>
          <a:endParaRPr lang="es-AR"/>
        </a:p>
      </dgm:t>
    </dgm:pt>
    <dgm:pt modelId="{F20963C2-0749-4406-BF69-F1E7A4EB9A68}" type="sibTrans" cxnId="{A3F15630-CB21-4C32-84A0-5A2113612599}">
      <dgm:prSet/>
      <dgm:spPr/>
      <dgm:t>
        <a:bodyPr/>
        <a:lstStyle/>
        <a:p>
          <a:endParaRPr lang="es-AR"/>
        </a:p>
      </dgm:t>
    </dgm:pt>
    <dgm:pt modelId="{EC5A077D-3031-45E4-99A6-370D850B8F12}">
      <dgm:prSet phldrT="[Texto]" custT="1"/>
      <dgm:spPr/>
      <dgm:t>
        <a:bodyPr/>
        <a:lstStyle/>
        <a:p>
          <a:r>
            <a:rPr lang="es-AR" sz="3200" b="1" dirty="0" smtClean="0">
              <a:latin typeface="Segoe UI" pitchFamily="34" charset="0"/>
              <a:cs typeface="Segoe UI" pitchFamily="34" charset="0"/>
            </a:rPr>
            <a:t>1963 </a:t>
          </a:r>
          <a:endParaRPr lang="es-AR" sz="2000" b="1" dirty="0">
            <a:latin typeface="Segoe UI" pitchFamily="34" charset="0"/>
            <a:cs typeface="Segoe UI" pitchFamily="34" charset="0"/>
          </a:endParaRPr>
        </a:p>
      </dgm:t>
    </dgm:pt>
    <dgm:pt modelId="{1BAB7F95-CBBA-4301-9165-B624182B6CF1}" type="parTrans" cxnId="{CF93D276-0C62-44D6-A743-28A52925F2FF}">
      <dgm:prSet/>
      <dgm:spPr/>
      <dgm:t>
        <a:bodyPr/>
        <a:lstStyle/>
        <a:p>
          <a:endParaRPr lang="es-AR"/>
        </a:p>
      </dgm:t>
    </dgm:pt>
    <dgm:pt modelId="{9655BAAB-7B3B-4E4C-BC05-E352FD77B53E}" type="sibTrans" cxnId="{CF93D276-0C62-44D6-A743-28A52925F2FF}">
      <dgm:prSet/>
      <dgm:spPr/>
      <dgm:t>
        <a:bodyPr/>
        <a:lstStyle/>
        <a:p>
          <a:endParaRPr lang="es-AR"/>
        </a:p>
      </dgm:t>
    </dgm:pt>
    <dgm:pt modelId="{E93B5BB7-97BF-44C2-92C8-68B31507B902}">
      <dgm:prSet phldrT="[Texto]" custT="1"/>
      <dgm:spPr/>
      <dgm:t>
        <a:bodyPr/>
        <a:lstStyle/>
        <a:p>
          <a:r>
            <a:rPr lang="es-AR" sz="2000" b="1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2017/8</a:t>
          </a:r>
          <a:endParaRPr lang="es-AR" sz="2000" b="1" dirty="0">
            <a:solidFill>
              <a:schemeClr val="tx1"/>
            </a:solidFill>
            <a:latin typeface="Segoe UI" pitchFamily="34" charset="0"/>
            <a:cs typeface="Segoe UI" pitchFamily="34" charset="0"/>
          </a:endParaRPr>
        </a:p>
      </dgm:t>
    </dgm:pt>
    <dgm:pt modelId="{4CB961B8-86AA-4465-81F3-EA196A729756}" type="parTrans" cxnId="{614A7EB8-BEAE-439C-A549-4654DDBC0F1C}">
      <dgm:prSet/>
      <dgm:spPr/>
      <dgm:t>
        <a:bodyPr/>
        <a:lstStyle/>
        <a:p>
          <a:endParaRPr lang="es-AR"/>
        </a:p>
      </dgm:t>
    </dgm:pt>
    <dgm:pt modelId="{FCF05D68-50B7-4C9F-9583-01D231C8A587}" type="sibTrans" cxnId="{614A7EB8-BEAE-439C-A549-4654DDBC0F1C}">
      <dgm:prSet/>
      <dgm:spPr/>
      <dgm:t>
        <a:bodyPr/>
        <a:lstStyle/>
        <a:p>
          <a:endParaRPr lang="es-AR"/>
        </a:p>
      </dgm:t>
    </dgm:pt>
    <dgm:pt modelId="{3A571AD8-6DEF-41EC-94A1-D49A799E234C}">
      <dgm:prSet phldrT="[Texto]" custT="1"/>
      <dgm:spPr/>
      <dgm:t>
        <a:bodyPr/>
        <a:lstStyle/>
        <a:p>
          <a:r>
            <a:rPr lang="es-AR" sz="2000" b="1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2017</a:t>
          </a:r>
          <a:endParaRPr lang="es-AR" sz="2000" b="1" dirty="0">
            <a:solidFill>
              <a:schemeClr val="tx1"/>
            </a:solidFill>
            <a:latin typeface="Segoe UI" pitchFamily="34" charset="0"/>
            <a:cs typeface="Segoe UI" pitchFamily="34" charset="0"/>
          </a:endParaRPr>
        </a:p>
      </dgm:t>
    </dgm:pt>
    <dgm:pt modelId="{471DC656-4D23-46A7-81DD-D51023F0D429}" type="parTrans" cxnId="{BF92DCD1-0DEF-40EA-BD15-2F534CC3A331}">
      <dgm:prSet/>
      <dgm:spPr/>
      <dgm:t>
        <a:bodyPr/>
        <a:lstStyle/>
        <a:p>
          <a:endParaRPr lang="es-AR"/>
        </a:p>
      </dgm:t>
    </dgm:pt>
    <dgm:pt modelId="{D8ADE1A9-E9BF-4D5D-9BA4-A889AF1992F6}" type="sibTrans" cxnId="{BF92DCD1-0DEF-40EA-BD15-2F534CC3A331}">
      <dgm:prSet/>
      <dgm:spPr/>
      <dgm:t>
        <a:bodyPr/>
        <a:lstStyle/>
        <a:p>
          <a:endParaRPr lang="es-AR"/>
        </a:p>
      </dgm:t>
    </dgm:pt>
    <dgm:pt modelId="{ED07AE00-D5A8-41A4-96BF-71D39DD380E3}">
      <dgm:prSet phldrT="[Texto]" custT="1"/>
      <dgm:spPr/>
      <dgm:t>
        <a:bodyPr/>
        <a:lstStyle/>
        <a:p>
          <a:r>
            <a:rPr lang="es-AR" sz="2000" b="1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2013</a:t>
          </a:r>
          <a:endParaRPr lang="es-AR" sz="2000" b="1" dirty="0">
            <a:solidFill>
              <a:schemeClr val="tx1"/>
            </a:solidFill>
            <a:latin typeface="Segoe UI" pitchFamily="34" charset="0"/>
            <a:cs typeface="Segoe UI" pitchFamily="34" charset="0"/>
          </a:endParaRPr>
        </a:p>
      </dgm:t>
    </dgm:pt>
    <dgm:pt modelId="{E9DC9ED1-DEDB-4DBE-BAD2-CA690335C0E5}" type="parTrans" cxnId="{565E167C-CCB4-4490-95D8-C4A89CFA0080}">
      <dgm:prSet/>
      <dgm:spPr/>
      <dgm:t>
        <a:bodyPr/>
        <a:lstStyle/>
        <a:p>
          <a:endParaRPr lang="es-AR"/>
        </a:p>
      </dgm:t>
    </dgm:pt>
    <dgm:pt modelId="{31F1ADCD-2975-4EBE-AA06-25FD1E807358}" type="sibTrans" cxnId="{565E167C-CCB4-4490-95D8-C4A89CFA0080}">
      <dgm:prSet/>
      <dgm:spPr/>
      <dgm:t>
        <a:bodyPr/>
        <a:lstStyle/>
        <a:p>
          <a:endParaRPr lang="es-AR"/>
        </a:p>
      </dgm:t>
    </dgm:pt>
    <dgm:pt modelId="{C9EEC977-496C-4F28-8FF0-0CB97958F292}">
      <dgm:prSet custT="1"/>
      <dgm:spPr/>
      <dgm:t>
        <a:bodyPr/>
        <a:lstStyle/>
        <a:p>
          <a:r>
            <a:rPr lang="es-AR" sz="2000" dirty="0" err="1" smtClean="0"/>
            <a:t>Dec</a:t>
          </a:r>
          <a:r>
            <a:rPr lang="es-AR" sz="2000" dirty="0" smtClean="0"/>
            <a:t>. Ley 5965</a:t>
          </a:r>
          <a:endParaRPr lang="es-AR" sz="2000" dirty="0"/>
        </a:p>
      </dgm:t>
    </dgm:pt>
    <dgm:pt modelId="{0324607D-F6A9-4FAC-923D-1D8F54966BF0}" type="parTrans" cxnId="{F0AEB6C9-D7FB-4C0D-81F1-735649DAF1F8}">
      <dgm:prSet/>
      <dgm:spPr/>
      <dgm:t>
        <a:bodyPr/>
        <a:lstStyle/>
        <a:p>
          <a:endParaRPr lang="es-AR"/>
        </a:p>
      </dgm:t>
    </dgm:pt>
    <dgm:pt modelId="{F2F6119E-05B0-4F45-9A13-D60E2431C1C9}" type="sibTrans" cxnId="{F0AEB6C9-D7FB-4C0D-81F1-735649DAF1F8}">
      <dgm:prSet/>
      <dgm:spPr/>
      <dgm:t>
        <a:bodyPr/>
        <a:lstStyle/>
        <a:p>
          <a:endParaRPr lang="es-AR"/>
        </a:p>
      </dgm:t>
    </dgm:pt>
    <dgm:pt modelId="{18ABBD34-1ACD-4A8E-9365-CA264383B6F3}">
      <dgm:prSet custT="1"/>
      <dgm:spPr/>
      <dgm:t>
        <a:bodyPr/>
        <a:lstStyle/>
        <a:p>
          <a:r>
            <a:rPr lang="es-AR" sz="2000" b="1" dirty="0" smtClean="0">
              <a:latin typeface="Segoe UI" pitchFamily="34" charset="0"/>
              <a:cs typeface="Segoe UI" pitchFamily="34" charset="0"/>
            </a:rPr>
            <a:t>Ley 24.240</a:t>
          </a:r>
          <a:endParaRPr lang="es-AR" sz="2000" b="1" dirty="0">
            <a:latin typeface="Segoe UI" pitchFamily="34" charset="0"/>
            <a:cs typeface="Segoe UI" pitchFamily="34" charset="0"/>
          </a:endParaRPr>
        </a:p>
      </dgm:t>
    </dgm:pt>
    <dgm:pt modelId="{DB04B5B6-EA5A-43F7-AFB1-5F05E437BF5D}" type="parTrans" cxnId="{F6FD3016-1697-47A8-968A-C56358EA7DED}">
      <dgm:prSet/>
      <dgm:spPr/>
      <dgm:t>
        <a:bodyPr/>
        <a:lstStyle/>
        <a:p>
          <a:endParaRPr lang="es-AR"/>
        </a:p>
      </dgm:t>
    </dgm:pt>
    <dgm:pt modelId="{445C428A-553A-4043-855E-B8A735BC06F8}" type="sibTrans" cxnId="{F6FD3016-1697-47A8-968A-C56358EA7DED}">
      <dgm:prSet/>
      <dgm:spPr/>
      <dgm:t>
        <a:bodyPr/>
        <a:lstStyle/>
        <a:p>
          <a:endParaRPr lang="es-AR"/>
        </a:p>
      </dgm:t>
    </dgm:pt>
    <dgm:pt modelId="{57F23399-CB68-4FC1-8DA7-EC03BF8886B0}">
      <dgm:prSet custT="1"/>
      <dgm:spPr/>
      <dgm:t>
        <a:bodyPr/>
        <a:lstStyle/>
        <a:p>
          <a:r>
            <a:rPr lang="es-AR" sz="1800" dirty="0" smtClean="0">
              <a:latin typeface="Segoe UI" pitchFamily="34" charset="0"/>
              <a:cs typeface="Segoe UI" pitchFamily="34" charset="0"/>
            </a:rPr>
            <a:t>XXIV Jornadas D° Civil</a:t>
          </a:r>
          <a:endParaRPr lang="es-AR" sz="1800" dirty="0">
            <a:latin typeface="Segoe UI" pitchFamily="34" charset="0"/>
            <a:cs typeface="Segoe UI" pitchFamily="34" charset="0"/>
          </a:endParaRPr>
        </a:p>
      </dgm:t>
    </dgm:pt>
    <dgm:pt modelId="{EAD04A81-D222-4FA0-83E2-4609D60923EF}" type="parTrans" cxnId="{81614369-F671-40D0-AFCA-4E891F0FC128}">
      <dgm:prSet/>
      <dgm:spPr/>
      <dgm:t>
        <a:bodyPr/>
        <a:lstStyle/>
        <a:p>
          <a:endParaRPr lang="es-AR"/>
        </a:p>
      </dgm:t>
    </dgm:pt>
    <dgm:pt modelId="{BCF763F0-D608-4DCF-91E2-978657344331}" type="sibTrans" cxnId="{81614369-F671-40D0-AFCA-4E891F0FC128}">
      <dgm:prSet/>
      <dgm:spPr/>
      <dgm:t>
        <a:bodyPr/>
        <a:lstStyle/>
        <a:p>
          <a:endParaRPr lang="es-AR"/>
        </a:p>
      </dgm:t>
    </dgm:pt>
    <dgm:pt modelId="{7C9733FD-24DA-4ED0-836B-DE0826F3FB5F}">
      <dgm:prSet custT="1"/>
      <dgm:spPr/>
      <dgm:t>
        <a:bodyPr/>
        <a:lstStyle/>
        <a:p>
          <a:r>
            <a:rPr lang="es-AR" sz="1800" dirty="0" smtClean="0">
              <a:latin typeface="Segoe UI" pitchFamily="34" charset="0"/>
              <a:cs typeface="Segoe UI" pitchFamily="34" charset="0"/>
            </a:rPr>
            <a:t>Plenario Azul HSBC </a:t>
          </a:r>
          <a:endParaRPr lang="es-AR" sz="1800" dirty="0">
            <a:latin typeface="Segoe UI" pitchFamily="34" charset="0"/>
            <a:cs typeface="Segoe UI" pitchFamily="34" charset="0"/>
          </a:endParaRPr>
        </a:p>
      </dgm:t>
    </dgm:pt>
    <dgm:pt modelId="{EC1BB1BD-5756-49D1-9D53-1AE3560ECB6F}" type="parTrans" cxnId="{CCAAF802-A3B2-40CA-AD7E-33F35FFFE488}">
      <dgm:prSet/>
      <dgm:spPr/>
      <dgm:t>
        <a:bodyPr/>
        <a:lstStyle/>
        <a:p>
          <a:endParaRPr lang="es-AR"/>
        </a:p>
      </dgm:t>
    </dgm:pt>
    <dgm:pt modelId="{6E9D3BF5-19B1-4326-BFD0-FFD324ACB710}" type="sibTrans" cxnId="{CCAAF802-A3B2-40CA-AD7E-33F35FFFE488}">
      <dgm:prSet/>
      <dgm:spPr/>
      <dgm:t>
        <a:bodyPr/>
        <a:lstStyle/>
        <a:p>
          <a:endParaRPr lang="es-AR"/>
        </a:p>
      </dgm:t>
    </dgm:pt>
    <dgm:pt modelId="{1471E237-90B7-424A-9161-140A7A00F039}">
      <dgm:prSet custT="1"/>
      <dgm:spPr/>
      <dgm:t>
        <a:bodyPr/>
        <a:lstStyle/>
        <a:p>
          <a:r>
            <a:rPr lang="es-AR" sz="1800" dirty="0" smtClean="0">
              <a:latin typeface="Segoe UI" pitchFamily="34" charset="0"/>
              <a:cs typeface="Segoe UI" pitchFamily="34" charset="0"/>
            </a:rPr>
            <a:t>Ley 9001 CPCCYT</a:t>
          </a:r>
          <a:endParaRPr lang="es-AR" sz="1800" dirty="0">
            <a:latin typeface="Segoe UI" pitchFamily="34" charset="0"/>
            <a:cs typeface="Segoe UI" pitchFamily="34" charset="0"/>
          </a:endParaRPr>
        </a:p>
      </dgm:t>
    </dgm:pt>
    <dgm:pt modelId="{18EBBC2B-0306-46F3-BD29-D8E1ADC1C953}" type="parTrans" cxnId="{6BA680A0-3953-436F-8E27-8844DF08D63F}">
      <dgm:prSet/>
      <dgm:spPr/>
      <dgm:t>
        <a:bodyPr/>
        <a:lstStyle/>
        <a:p>
          <a:endParaRPr lang="es-AR"/>
        </a:p>
      </dgm:t>
    </dgm:pt>
    <dgm:pt modelId="{8191BDCA-9F32-4943-958B-5A4899E6B69D}" type="sibTrans" cxnId="{6BA680A0-3953-436F-8E27-8844DF08D63F}">
      <dgm:prSet/>
      <dgm:spPr/>
      <dgm:t>
        <a:bodyPr/>
        <a:lstStyle/>
        <a:p>
          <a:endParaRPr lang="es-AR"/>
        </a:p>
      </dgm:t>
    </dgm:pt>
    <dgm:pt modelId="{C0A4CB17-1370-43FB-8484-B9767076B7DC}">
      <dgm:prSet custT="1"/>
      <dgm:spPr/>
      <dgm:t>
        <a:bodyPr/>
        <a:lstStyle/>
        <a:p>
          <a:r>
            <a:rPr lang="es-AR" sz="1800" b="1" dirty="0" smtClean="0">
              <a:latin typeface="Segoe UI" pitchFamily="34" charset="0"/>
              <a:cs typeface="Segoe UI" pitchFamily="34" charset="0"/>
            </a:rPr>
            <a:t>Diálogo de fuentes</a:t>
          </a:r>
          <a:endParaRPr lang="es-AR" sz="1800" dirty="0">
            <a:latin typeface="Segoe UI" pitchFamily="34" charset="0"/>
            <a:cs typeface="Segoe UI" pitchFamily="34" charset="0"/>
          </a:endParaRPr>
        </a:p>
      </dgm:t>
    </dgm:pt>
    <dgm:pt modelId="{D443B628-C5F9-46F9-9A74-19197DCB48B7}" type="parTrans" cxnId="{C35C2707-AFCD-48F9-A06B-73D7EC610123}">
      <dgm:prSet/>
      <dgm:spPr/>
      <dgm:t>
        <a:bodyPr/>
        <a:lstStyle/>
        <a:p>
          <a:endParaRPr lang="es-AR"/>
        </a:p>
      </dgm:t>
    </dgm:pt>
    <dgm:pt modelId="{09A8FD21-C1D5-4409-8A92-65F540ED265E}" type="sibTrans" cxnId="{C35C2707-AFCD-48F9-A06B-73D7EC610123}">
      <dgm:prSet/>
      <dgm:spPr/>
      <dgm:t>
        <a:bodyPr/>
        <a:lstStyle/>
        <a:p>
          <a:endParaRPr lang="es-AR"/>
        </a:p>
      </dgm:t>
    </dgm:pt>
    <dgm:pt modelId="{A4A46A39-CA5B-4F90-87D4-87351AF820CB}" type="pres">
      <dgm:prSet presAssocID="{D827906F-3562-4C72-B044-98D6814F95F9}" presName="Name0" presStyleCnt="0">
        <dgm:presLayoutVars>
          <dgm:dir/>
          <dgm:animLvl val="lvl"/>
          <dgm:resizeHandles/>
        </dgm:presLayoutVars>
      </dgm:prSet>
      <dgm:spPr/>
    </dgm:pt>
    <dgm:pt modelId="{7FA7D7E6-5239-4A43-80E5-97B874D55214}" type="pres">
      <dgm:prSet presAssocID="{30561793-A522-4AF5-9341-5A6672960F98}" presName="linNode" presStyleCnt="0"/>
      <dgm:spPr/>
    </dgm:pt>
    <dgm:pt modelId="{786EEC99-2ED3-4A1B-BFEF-D607FF2A0339}" type="pres">
      <dgm:prSet presAssocID="{30561793-A522-4AF5-9341-5A6672960F98}" presName="parentShp" presStyleLbl="node1" presStyleIdx="0" presStyleCnt="6" custScaleY="176159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CDB6B62-CF05-4C07-BE54-2E7AD8F60D50}" type="pres">
      <dgm:prSet presAssocID="{30561793-A522-4AF5-9341-5A6672960F98}" presName="childShp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1C27824-502D-426A-889C-C7D7958A5BBF}" type="pres">
      <dgm:prSet presAssocID="{AD8222C4-096B-4AB1-949A-CB00BEC0EEAE}" presName="spacing" presStyleCnt="0"/>
      <dgm:spPr/>
    </dgm:pt>
    <dgm:pt modelId="{F0906ABF-EC53-41A3-980C-9CBAD8D42A62}" type="pres">
      <dgm:prSet presAssocID="{E93B5BB7-97BF-44C2-92C8-68B31507B902}" presName="linNode" presStyleCnt="0"/>
      <dgm:spPr/>
    </dgm:pt>
    <dgm:pt modelId="{AFC83B3A-4A0D-42BB-A813-0CFCE6BEE209}" type="pres">
      <dgm:prSet presAssocID="{E93B5BB7-97BF-44C2-92C8-68B31507B902}" presName="parent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F8CCFA9-2B48-413C-B29A-0EFE0880F5F5}" type="pres">
      <dgm:prSet presAssocID="{E93B5BB7-97BF-44C2-92C8-68B31507B902}" presName="childShp" presStyleLbl="bgAccFollowNode1" presStyleIdx="1" presStyleCnt="6" custLinFactNeighborX="45816" custLinFactNeighborY="224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3110F87-436C-4449-84DF-1B85278AEE64}" type="pres">
      <dgm:prSet presAssocID="{FCF05D68-50B7-4C9F-9583-01D231C8A587}" presName="spacing" presStyleCnt="0"/>
      <dgm:spPr/>
    </dgm:pt>
    <dgm:pt modelId="{170B051F-A29A-4AC9-B7E6-D933F0789CDE}" type="pres">
      <dgm:prSet presAssocID="{3A571AD8-6DEF-41EC-94A1-D49A799E234C}" presName="linNode" presStyleCnt="0"/>
      <dgm:spPr/>
    </dgm:pt>
    <dgm:pt modelId="{AC4CDC58-F6B3-4D8C-866F-80A6280D2772}" type="pres">
      <dgm:prSet presAssocID="{3A571AD8-6DEF-41EC-94A1-D49A799E234C}" presName="parent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C5217A8-8755-40D2-B310-85D35CCFC1FA}" type="pres">
      <dgm:prSet presAssocID="{3A571AD8-6DEF-41EC-94A1-D49A799E234C}" presName="childShp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AF3EAEF-CAE4-48AA-A62B-2CEFE901B3C5}" type="pres">
      <dgm:prSet presAssocID="{D8ADE1A9-E9BF-4D5D-9BA4-A889AF1992F6}" presName="spacing" presStyleCnt="0"/>
      <dgm:spPr/>
    </dgm:pt>
    <dgm:pt modelId="{8981CA75-AA8F-4EA5-94D9-FD25421221A9}" type="pres">
      <dgm:prSet presAssocID="{ED07AE00-D5A8-41A4-96BF-71D39DD380E3}" presName="linNode" presStyleCnt="0"/>
      <dgm:spPr/>
    </dgm:pt>
    <dgm:pt modelId="{50D81C87-1BBC-40BB-8623-1DD4264C22E2}" type="pres">
      <dgm:prSet presAssocID="{ED07AE00-D5A8-41A4-96BF-71D39DD380E3}" presName="parent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6D3AF69-499D-4535-A6C2-F042EEEEEAD3}" type="pres">
      <dgm:prSet presAssocID="{ED07AE00-D5A8-41A4-96BF-71D39DD380E3}" presName="childShp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08C97F3-421E-4A83-8D21-D69BBB4E617F}" type="pres">
      <dgm:prSet presAssocID="{31F1ADCD-2975-4EBE-AA06-25FD1E807358}" presName="spacing" presStyleCnt="0"/>
      <dgm:spPr/>
    </dgm:pt>
    <dgm:pt modelId="{1613FC47-8AC5-45C5-A04B-71C0BCBA83C6}" type="pres">
      <dgm:prSet presAssocID="{8DBB3C35-4484-485A-9F19-DD2651789D3C}" presName="linNode" presStyleCnt="0"/>
      <dgm:spPr/>
    </dgm:pt>
    <dgm:pt modelId="{7C94292A-2BC9-48A5-B4D0-4D32D2551D8D}" type="pres">
      <dgm:prSet presAssocID="{8DBB3C35-4484-485A-9F19-DD2651789D3C}" presName="parent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535B950-DAB4-45DA-A922-5B7259E3CBCE}" type="pres">
      <dgm:prSet presAssocID="{8DBB3C35-4484-485A-9F19-DD2651789D3C}" presName="childShp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E6D08DA-4DC5-4059-A4A4-1799B369CD1F}" type="pres">
      <dgm:prSet presAssocID="{F20963C2-0749-4406-BF69-F1E7A4EB9A68}" presName="spacing" presStyleCnt="0"/>
      <dgm:spPr/>
    </dgm:pt>
    <dgm:pt modelId="{BB16EF1C-6F8D-4B21-A5FF-84B33BA1B49F}" type="pres">
      <dgm:prSet presAssocID="{EC5A077D-3031-45E4-99A6-370D850B8F12}" presName="linNode" presStyleCnt="0"/>
      <dgm:spPr/>
    </dgm:pt>
    <dgm:pt modelId="{D14D1481-C1E9-4A54-8329-C8BF29547C1A}" type="pres">
      <dgm:prSet presAssocID="{EC5A077D-3031-45E4-99A6-370D850B8F12}" presName="parent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4C24EBF-E939-41A2-B6DA-E58F4D0D3F59}" type="pres">
      <dgm:prSet presAssocID="{EC5A077D-3031-45E4-99A6-370D850B8F12}" presName="childShp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6BA680A0-3953-436F-8E27-8844DF08D63F}" srcId="{E93B5BB7-97BF-44C2-92C8-68B31507B902}" destId="{1471E237-90B7-424A-9161-140A7A00F039}" srcOrd="0" destOrd="0" parTransId="{18EBBC2B-0306-46F3-BD29-D8E1ADC1C953}" sibTransId="{8191BDCA-9F32-4943-958B-5A4899E6B69D}"/>
    <dgm:cxn modelId="{614A7EB8-BEAE-439C-A549-4654DDBC0F1C}" srcId="{D827906F-3562-4C72-B044-98D6814F95F9}" destId="{E93B5BB7-97BF-44C2-92C8-68B31507B902}" srcOrd="1" destOrd="0" parTransId="{4CB961B8-86AA-4465-81F3-EA196A729756}" sibTransId="{FCF05D68-50B7-4C9F-9583-01D231C8A587}"/>
    <dgm:cxn modelId="{6909C800-B414-42F8-BA44-9D246DF1D008}" type="presOf" srcId="{C9EEC977-496C-4F28-8FF0-0CB97958F292}" destId="{D4C24EBF-E939-41A2-B6DA-E58F4D0D3F59}" srcOrd="0" destOrd="0" presId="urn:microsoft.com/office/officeart/2005/8/layout/vList6"/>
    <dgm:cxn modelId="{F0AEB6C9-D7FB-4C0D-81F1-735649DAF1F8}" srcId="{EC5A077D-3031-45E4-99A6-370D850B8F12}" destId="{C9EEC977-496C-4F28-8FF0-0CB97958F292}" srcOrd="0" destOrd="0" parTransId="{0324607D-F6A9-4FAC-923D-1D8F54966BF0}" sibTransId="{F2F6119E-05B0-4F45-9A13-D60E2431C1C9}"/>
    <dgm:cxn modelId="{BF92DCD1-0DEF-40EA-BD15-2F534CC3A331}" srcId="{D827906F-3562-4C72-B044-98D6814F95F9}" destId="{3A571AD8-6DEF-41EC-94A1-D49A799E234C}" srcOrd="2" destOrd="0" parTransId="{471DC656-4D23-46A7-81DD-D51023F0D429}" sibTransId="{D8ADE1A9-E9BF-4D5D-9BA4-A889AF1992F6}"/>
    <dgm:cxn modelId="{A41B0798-9EC0-48C1-93B5-D9691E055AE0}" type="presOf" srcId="{C0A4CB17-1370-43FB-8484-B9767076B7DC}" destId="{3CDB6B62-CF05-4C07-BE54-2E7AD8F60D50}" srcOrd="0" destOrd="0" presId="urn:microsoft.com/office/officeart/2005/8/layout/vList6"/>
    <dgm:cxn modelId="{44AC5540-9032-49BC-A661-3A213DB4E342}" type="presOf" srcId="{E93B5BB7-97BF-44C2-92C8-68B31507B902}" destId="{AFC83B3A-4A0D-42BB-A813-0CFCE6BEE209}" srcOrd="0" destOrd="0" presId="urn:microsoft.com/office/officeart/2005/8/layout/vList6"/>
    <dgm:cxn modelId="{CDE74EFB-44CE-420A-AF41-E0376052C7DB}" type="presOf" srcId="{1471E237-90B7-424A-9161-140A7A00F039}" destId="{0F8CCFA9-2B48-413C-B29A-0EFE0880F5F5}" srcOrd="0" destOrd="0" presId="urn:microsoft.com/office/officeart/2005/8/layout/vList6"/>
    <dgm:cxn modelId="{FA0F4A1B-08FA-4EF5-9315-E319740A535C}" srcId="{D827906F-3562-4C72-B044-98D6814F95F9}" destId="{30561793-A522-4AF5-9341-5A6672960F98}" srcOrd="0" destOrd="0" parTransId="{FD2B2215-EDDD-4E61-B312-7B941CF3B02B}" sibTransId="{AD8222C4-096B-4AB1-949A-CB00BEC0EEAE}"/>
    <dgm:cxn modelId="{A3F15630-CB21-4C32-84A0-5A2113612599}" srcId="{D827906F-3562-4C72-B044-98D6814F95F9}" destId="{8DBB3C35-4484-485A-9F19-DD2651789D3C}" srcOrd="4" destOrd="0" parTransId="{C2710A97-4041-4761-A4A8-C21A05F2FC15}" sibTransId="{F20963C2-0749-4406-BF69-F1E7A4EB9A68}"/>
    <dgm:cxn modelId="{BE47F430-BE0A-4798-AEB6-2E573CB1225B}" type="presOf" srcId="{57F23399-CB68-4FC1-8DA7-EC03BF8886B0}" destId="{A6D3AF69-499D-4535-A6C2-F042EEEEEAD3}" srcOrd="0" destOrd="0" presId="urn:microsoft.com/office/officeart/2005/8/layout/vList6"/>
    <dgm:cxn modelId="{CF93D276-0C62-44D6-A743-28A52925F2FF}" srcId="{D827906F-3562-4C72-B044-98D6814F95F9}" destId="{EC5A077D-3031-45E4-99A6-370D850B8F12}" srcOrd="5" destOrd="0" parTransId="{1BAB7F95-CBBA-4301-9165-B624182B6CF1}" sibTransId="{9655BAAB-7B3B-4E4C-BC05-E352FD77B53E}"/>
    <dgm:cxn modelId="{81614369-F671-40D0-AFCA-4E891F0FC128}" srcId="{ED07AE00-D5A8-41A4-96BF-71D39DD380E3}" destId="{57F23399-CB68-4FC1-8DA7-EC03BF8886B0}" srcOrd="0" destOrd="0" parTransId="{EAD04A81-D222-4FA0-83E2-4609D60923EF}" sibTransId="{BCF763F0-D608-4DCF-91E2-978657344331}"/>
    <dgm:cxn modelId="{CCAAF802-A3B2-40CA-AD7E-33F35FFFE488}" srcId="{3A571AD8-6DEF-41EC-94A1-D49A799E234C}" destId="{7C9733FD-24DA-4ED0-836B-DE0826F3FB5F}" srcOrd="0" destOrd="0" parTransId="{EC1BB1BD-5756-49D1-9D53-1AE3560ECB6F}" sibTransId="{6E9D3BF5-19B1-4326-BFD0-FFD324ACB710}"/>
    <dgm:cxn modelId="{08387B98-F3C2-4788-9B6D-DB8C54478927}" type="presOf" srcId="{30561793-A522-4AF5-9341-5A6672960F98}" destId="{786EEC99-2ED3-4A1B-BFEF-D607FF2A0339}" srcOrd="0" destOrd="0" presId="urn:microsoft.com/office/officeart/2005/8/layout/vList6"/>
    <dgm:cxn modelId="{C35C2707-AFCD-48F9-A06B-73D7EC610123}" srcId="{30561793-A522-4AF5-9341-5A6672960F98}" destId="{C0A4CB17-1370-43FB-8484-B9767076B7DC}" srcOrd="0" destOrd="0" parTransId="{D443B628-C5F9-46F9-9A74-19197DCB48B7}" sibTransId="{09A8FD21-C1D5-4409-8A92-65F540ED265E}"/>
    <dgm:cxn modelId="{5B2EF35B-3F51-4943-B510-AE94EA77314E}" type="presOf" srcId="{D827906F-3562-4C72-B044-98D6814F95F9}" destId="{A4A46A39-CA5B-4F90-87D4-87351AF820CB}" srcOrd="0" destOrd="0" presId="urn:microsoft.com/office/officeart/2005/8/layout/vList6"/>
    <dgm:cxn modelId="{38C0A5E8-8C76-4FAF-AFC4-BD7FBFC0016D}" type="presOf" srcId="{ED07AE00-D5A8-41A4-96BF-71D39DD380E3}" destId="{50D81C87-1BBC-40BB-8623-1DD4264C22E2}" srcOrd="0" destOrd="0" presId="urn:microsoft.com/office/officeart/2005/8/layout/vList6"/>
    <dgm:cxn modelId="{C01AA38B-5DC2-488F-94BC-0484AECC067C}" type="presOf" srcId="{8DBB3C35-4484-485A-9F19-DD2651789D3C}" destId="{7C94292A-2BC9-48A5-B4D0-4D32D2551D8D}" srcOrd="0" destOrd="0" presId="urn:microsoft.com/office/officeart/2005/8/layout/vList6"/>
    <dgm:cxn modelId="{7E46939C-5181-4558-B6C6-B719A69A1EF0}" type="presOf" srcId="{3A571AD8-6DEF-41EC-94A1-D49A799E234C}" destId="{AC4CDC58-F6B3-4D8C-866F-80A6280D2772}" srcOrd="0" destOrd="0" presId="urn:microsoft.com/office/officeart/2005/8/layout/vList6"/>
    <dgm:cxn modelId="{F6FD3016-1697-47A8-968A-C56358EA7DED}" srcId="{8DBB3C35-4484-485A-9F19-DD2651789D3C}" destId="{18ABBD34-1ACD-4A8E-9365-CA264383B6F3}" srcOrd="0" destOrd="0" parTransId="{DB04B5B6-EA5A-43F7-AFB1-5F05E437BF5D}" sibTransId="{445C428A-553A-4043-855E-B8A735BC06F8}"/>
    <dgm:cxn modelId="{565E167C-CCB4-4490-95D8-C4A89CFA0080}" srcId="{D827906F-3562-4C72-B044-98D6814F95F9}" destId="{ED07AE00-D5A8-41A4-96BF-71D39DD380E3}" srcOrd="3" destOrd="0" parTransId="{E9DC9ED1-DEDB-4DBE-BAD2-CA690335C0E5}" sibTransId="{31F1ADCD-2975-4EBE-AA06-25FD1E807358}"/>
    <dgm:cxn modelId="{2E4013BF-3E98-4D55-A9A9-88B6C31F962A}" type="presOf" srcId="{7C9733FD-24DA-4ED0-836B-DE0826F3FB5F}" destId="{EC5217A8-8755-40D2-B310-85D35CCFC1FA}" srcOrd="0" destOrd="0" presId="urn:microsoft.com/office/officeart/2005/8/layout/vList6"/>
    <dgm:cxn modelId="{5186F03B-08CD-4918-8BCF-6A089DBE5F40}" type="presOf" srcId="{EC5A077D-3031-45E4-99A6-370D850B8F12}" destId="{D14D1481-C1E9-4A54-8329-C8BF29547C1A}" srcOrd="0" destOrd="0" presId="urn:microsoft.com/office/officeart/2005/8/layout/vList6"/>
    <dgm:cxn modelId="{8F66DD64-C060-4492-96C5-3E43B45B1A17}" type="presOf" srcId="{18ABBD34-1ACD-4A8E-9365-CA264383B6F3}" destId="{0535B950-DAB4-45DA-A922-5B7259E3CBCE}" srcOrd="0" destOrd="0" presId="urn:microsoft.com/office/officeart/2005/8/layout/vList6"/>
    <dgm:cxn modelId="{B72C0C17-8C0B-4832-9D15-6B777722889D}" type="presParOf" srcId="{A4A46A39-CA5B-4F90-87D4-87351AF820CB}" destId="{7FA7D7E6-5239-4A43-80E5-97B874D55214}" srcOrd="0" destOrd="0" presId="urn:microsoft.com/office/officeart/2005/8/layout/vList6"/>
    <dgm:cxn modelId="{FC484554-32D2-4431-B964-75DEE00DA1F5}" type="presParOf" srcId="{7FA7D7E6-5239-4A43-80E5-97B874D55214}" destId="{786EEC99-2ED3-4A1B-BFEF-D607FF2A0339}" srcOrd="0" destOrd="0" presId="urn:microsoft.com/office/officeart/2005/8/layout/vList6"/>
    <dgm:cxn modelId="{38C9848E-044F-4699-B1EF-A642617FD1A1}" type="presParOf" srcId="{7FA7D7E6-5239-4A43-80E5-97B874D55214}" destId="{3CDB6B62-CF05-4C07-BE54-2E7AD8F60D50}" srcOrd="1" destOrd="0" presId="urn:microsoft.com/office/officeart/2005/8/layout/vList6"/>
    <dgm:cxn modelId="{53B23829-0812-4100-935D-853CF06DE53C}" type="presParOf" srcId="{A4A46A39-CA5B-4F90-87D4-87351AF820CB}" destId="{91C27824-502D-426A-889C-C7D7958A5BBF}" srcOrd="1" destOrd="0" presId="urn:microsoft.com/office/officeart/2005/8/layout/vList6"/>
    <dgm:cxn modelId="{5DF2F8CA-2F8A-4EA0-90ED-BD678D1A3914}" type="presParOf" srcId="{A4A46A39-CA5B-4F90-87D4-87351AF820CB}" destId="{F0906ABF-EC53-41A3-980C-9CBAD8D42A62}" srcOrd="2" destOrd="0" presId="urn:microsoft.com/office/officeart/2005/8/layout/vList6"/>
    <dgm:cxn modelId="{09C2C1B1-5CE1-4669-891D-92433348D644}" type="presParOf" srcId="{F0906ABF-EC53-41A3-980C-9CBAD8D42A62}" destId="{AFC83B3A-4A0D-42BB-A813-0CFCE6BEE209}" srcOrd="0" destOrd="0" presId="urn:microsoft.com/office/officeart/2005/8/layout/vList6"/>
    <dgm:cxn modelId="{BDDBE2AB-6B3A-40FC-AE3C-B2E083022E5A}" type="presParOf" srcId="{F0906ABF-EC53-41A3-980C-9CBAD8D42A62}" destId="{0F8CCFA9-2B48-413C-B29A-0EFE0880F5F5}" srcOrd="1" destOrd="0" presId="urn:microsoft.com/office/officeart/2005/8/layout/vList6"/>
    <dgm:cxn modelId="{4681D098-5BC7-43E1-ABCD-AD2DF2B754AD}" type="presParOf" srcId="{A4A46A39-CA5B-4F90-87D4-87351AF820CB}" destId="{33110F87-436C-4449-84DF-1B85278AEE64}" srcOrd="3" destOrd="0" presId="urn:microsoft.com/office/officeart/2005/8/layout/vList6"/>
    <dgm:cxn modelId="{6679674B-9243-4E4A-ABC8-580FF9B3FAA1}" type="presParOf" srcId="{A4A46A39-CA5B-4F90-87D4-87351AF820CB}" destId="{170B051F-A29A-4AC9-B7E6-D933F0789CDE}" srcOrd="4" destOrd="0" presId="urn:microsoft.com/office/officeart/2005/8/layout/vList6"/>
    <dgm:cxn modelId="{2766C8F8-28F8-4CEB-9C5E-476D78F8EA04}" type="presParOf" srcId="{170B051F-A29A-4AC9-B7E6-D933F0789CDE}" destId="{AC4CDC58-F6B3-4D8C-866F-80A6280D2772}" srcOrd="0" destOrd="0" presId="urn:microsoft.com/office/officeart/2005/8/layout/vList6"/>
    <dgm:cxn modelId="{CAAE0C5A-34BC-4BEC-BF0D-68B288A1B6F9}" type="presParOf" srcId="{170B051F-A29A-4AC9-B7E6-D933F0789CDE}" destId="{EC5217A8-8755-40D2-B310-85D35CCFC1FA}" srcOrd="1" destOrd="0" presId="urn:microsoft.com/office/officeart/2005/8/layout/vList6"/>
    <dgm:cxn modelId="{886AAA98-4109-4641-ACA3-9225C3995828}" type="presParOf" srcId="{A4A46A39-CA5B-4F90-87D4-87351AF820CB}" destId="{BAF3EAEF-CAE4-48AA-A62B-2CEFE901B3C5}" srcOrd="5" destOrd="0" presId="urn:microsoft.com/office/officeart/2005/8/layout/vList6"/>
    <dgm:cxn modelId="{7EBD1B46-6600-4116-B2E2-E55938D9C50A}" type="presParOf" srcId="{A4A46A39-CA5B-4F90-87D4-87351AF820CB}" destId="{8981CA75-AA8F-4EA5-94D9-FD25421221A9}" srcOrd="6" destOrd="0" presId="urn:microsoft.com/office/officeart/2005/8/layout/vList6"/>
    <dgm:cxn modelId="{BA10BD3C-60C8-42F9-9BEE-CB3DAFF0EAD7}" type="presParOf" srcId="{8981CA75-AA8F-4EA5-94D9-FD25421221A9}" destId="{50D81C87-1BBC-40BB-8623-1DD4264C22E2}" srcOrd="0" destOrd="0" presId="urn:microsoft.com/office/officeart/2005/8/layout/vList6"/>
    <dgm:cxn modelId="{7C6BF439-6C44-4C6C-A3FA-84BFC191B62F}" type="presParOf" srcId="{8981CA75-AA8F-4EA5-94D9-FD25421221A9}" destId="{A6D3AF69-499D-4535-A6C2-F042EEEEEAD3}" srcOrd="1" destOrd="0" presId="urn:microsoft.com/office/officeart/2005/8/layout/vList6"/>
    <dgm:cxn modelId="{E46852CD-F4C3-429A-86CD-C9D47F14ED4B}" type="presParOf" srcId="{A4A46A39-CA5B-4F90-87D4-87351AF820CB}" destId="{408C97F3-421E-4A83-8D21-D69BBB4E617F}" srcOrd="7" destOrd="0" presId="urn:microsoft.com/office/officeart/2005/8/layout/vList6"/>
    <dgm:cxn modelId="{6A854E9F-3E42-43F8-B628-5637C719A8EC}" type="presParOf" srcId="{A4A46A39-CA5B-4F90-87D4-87351AF820CB}" destId="{1613FC47-8AC5-45C5-A04B-71C0BCBA83C6}" srcOrd="8" destOrd="0" presId="urn:microsoft.com/office/officeart/2005/8/layout/vList6"/>
    <dgm:cxn modelId="{E92A05C9-6D8F-41BD-9FC0-1D8FA20B1D4D}" type="presParOf" srcId="{1613FC47-8AC5-45C5-A04B-71C0BCBA83C6}" destId="{7C94292A-2BC9-48A5-B4D0-4D32D2551D8D}" srcOrd="0" destOrd="0" presId="urn:microsoft.com/office/officeart/2005/8/layout/vList6"/>
    <dgm:cxn modelId="{358A8880-8C30-4CE1-9880-2F9443A3235E}" type="presParOf" srcId="{1613FC47-8AC5-45C5-A04B-71C0BCBA83C6}" destId="{0535B950-DAB4-45DA-A922-5B7259E3CBCE}" srcOrd="1" destOrd="0" presId="urn:microsoft.com/office/officeart/2005/8/layout/vList6"/>
    <dgm:cxn modelId="{4FC32223-2412-4D0E-B7B6-883966757C83}" type="presParOf" srcId="{A4A46A39-CA5B-4F90-87D4-87351AF820CB}" destId="{1E6D08DA-4DC5-4059-A4A4-1799B369CD1F}" srcOrd="9" destOrd="0" presId="urn:microsoft.com/office/officeart/2005/8/layout/vList6"/>
    <dgm:cxn modelId="{32CD75D8-2C76-4F09-A752-B4544D660FC4}" type="presParOf" srcId="{A4A46A39-CA5B-4F90-87D4-87351AF820CB}" destId="{BB16EF1C-6F8D-4B21-A5FF-84B33BA1B49F}" srcOrd="10" destOrd="0" presId="urn:microsoft.com/office/officeart/2005/8/layout/vList6"/>
    <dgm:cxn modelId="{2B121334-FD0C-4C42-B72D-F9A21EBFB70F}" type="presParOf" srcId="{BB16EF1C-6F8D-4B21-A5FF-84B33BA1B49F}" destId="{D14D1481-C1E9-4A54-8329-C8BF29547C1A}" srcOrd="0" destOrd="0" presId="urn:microsoft.com/office/officeart/2005/8/layout/vList6"/>
    <dgm:cxn modelId="{45321ACE-9FD8-46EF-A55B-9BBA25204D16}" type="presParOf" srcId="{BB16EF1C-6F8D-4B21-A5FF-84B33BA1B49F}" destId="{D4C24EBF-E939-41A2-B6DA-E58F4D0D3F59}" srcOrd="1" destOrd="0" presId="urn:microsoft.com/office/officeart/2005/8/layout/v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27906F-3562-4C72-B044-98D6814F95F9}" type="doc">
      <dgm:prSet loTypeId="urn:microsoft.com/office/officeart/2005/8/layout/pyramid2" loCatId="list" qsTypeId="urn:microsoft.com/office/officeart/2005/8/quickstyle/3d2" qsCatId="3D" csTypeId="urn:microsoft.com/office/officeart/2005/8/colors/accent2_5" csCatId="accent2" phldr="1"/>
      <dgm:spPr/>
    </dgm:pt>
    <dgm:pt modelId="{8DBB3C35-4484-485A-9F19-DD2651789D3C}">
      <dgm:prSet phldrT="[Texto]" custT="1"/>
      <dgm:spPr/>
      <dgm:t>
        <a:bodyPr/>
        <a:lstStyle/>
        <a:p>
          <a:r>
            <a:rPr lang="es-AR" sz="1800" b="0" dirty="0" smtClean="0">
              <a:latin typeface="Segoe UI" pitchFamily="34" charset="0"/>
              <a:cs typeface="Segoe UI" pitchFamily="34" charset="0"/>
            </a:rPr>
            <a:t>CONSCIENCIA DEL PROBLEMA</a:t>
          </a:r>
          <a:endParaRPr lang="es-AR" sz="1800" b="0" dirty="0">
            <a:latin typeface="Segoe UI" pitchFamily="34" charset="0"/>
            <a:cs typeface="Segoe UI" pitchFamily="34" charset="0"/>
          </a:endParaRPr>
        </a:p>
      </dgm:t>
    </dgm:pt>
    <dgm:pt modelId="{C2710A97-4041-4761-A4A8-C21A05F2FC15}" type="parTrans" cxnId="{A3F15630-CB21-4C32-84A0-5A2113612599}">
      <dgm:prSet/>
      <dgm:spPr/>
      <dgm:t>
        <a:bodyPr/>
        <a:lstStyle/>
        <a:p>
          <a:endParaRPr lang="es-AR"/>
        </a:p>
      </dgm:t>
    </dgm:pt>
    <dgm:pt modelId="{F20963C2-0749-4406-BF69-F1E7A4EB9A68}" type="sibTrans" cxnId="{A3F15630-CB21-4C32-84A0-5A2113612599}">
      <dgm:prSet/>
      <dgm:spPr/>
      <dgm:t>
        <a:bodyPr/>
        <a:lstStyle/>
        <a:p>
          <a:endParaRPr lang="es-AR"/>
        </a:p>
      </dgm:t>
    </dgm:pt>
    <dgm:pt modelId="{C9EEC977-496C-4F28-8FF0-0CB97958F292}">
      <dgm:prSet custT="1"/>
      <dgm:spPr/>
      <dgm:t>
        <a:bodyPr/>
        <a:lstStyle/>
        <a:p>
          <a:r>
            <a:rPr lang="es-AR" sz="1800" b="0" dirty="0" smtClean="0"/>
            <a:t>INCONSCIENCIA TOTAL</a:t>
          </a:r>
          <a:endParaRPr lang="es-AR" sz="1800" b="0" dirty="0"/>
        </a:p>
      </dgm:t>
    </dgm:pt>
    <dgm:pt modelId="{0324607D-F6A9-4FAC-923D-1D8F54966BF0}" type="parTrans" cxnId="{F0AEB6C9-D7FB-4C0D-81F1-735649DAF1F8}">
      <dgm:prSet/>
      <dgm:spPr/>
      <dgm:t>
        <a:bodyPr/>
        <a:lstStyle/>
        <a:p>
          <a:endParaRPr lang="es-AR"/>
        </a:p>
      </dgm:t>
    </dgm:pt>
    <dgm:pt modelId="{F2F6119E-05B0-4F45-9A13-D60E2431C1C9}" type="sibTrans" cxnId="{F0AEB6C9-D7FB-4C0D-81F1-735649DAF1F8}">
      <dgm:prSet/>
      <dgm:spPr/>
      <dgm:t>
        <a:bodyPr/>
        <a:lstStyle/>
        <a:p>
          <a:endParaRPr lang="es-AR"/>
        </a:p>
      </dgm:t>
    </dgm:pt>
    <dgm:pt modelId="{18ABBD34-1ACD-4A8E-9365-CA264383B6F3}">
      <dgm:prSet custT="1"/>
      <dgm:spPr/>
      <dgm:t>
        <a:bodyPr/>
        <a:lstStyle/>
        <a:p>
          <a:r>
            <a:rPr lang="es-AR" sz="1800" b="1" dirty="0" smtClean="0">
              <a:latin typeface="Segoe UI" pitchFamily="34" charset="0"/>
              <a:cs typeface="Segoe UI" pitchFamily="34" charset="0"/>
            </a:rPr>
            <a:t>CONSCIENCIA?</a:t>
          </a:r>
          <a:endParaRPr lang="es-AR" sz="1800" b="1" dirty="0">
            <a:latin typeface="Segoe UI" pitchFamily="34" charset="0"/>
            <a:cs typeface="Segoe UI" pitchFamily="34" charset="0"/>
          </a:endParaRPr>
        </a:p>
      </dgm:t>
    </dgm:pt>
    <dgm:pt modelId="{DB04B5B6-EA5A-43F7-AFB1-5F05E437BF5D}" type="parTrans" cxnId="{F6FD3016-1697-47A8-968A-C56358EA7DED}">
      <dgm:prSet/>
      <dgm:spPr/>
      <dgm:t>
        <a:bodyPr/>
        <a:lstStyle/>
        <a:p>
          <a:endParaRPr lang="es-AR"/>
        </a:p>
      </dgm:t>
    </dgm:pt>
    <dgm:pt modelId="{445C428A-553A-4043-855E-B8A735BC06F8}" type="sibTrans" cxnId="{F6FD3016-1697-47A8-968A-C56358EA7DED}">
      <dgm:prSet/>
      <dgm:spPr/>
      <dgm:t>
        <a:bodyPr/>
        <a:lstStyle/>
        <a:p>
          <a:endParaRPr lang="es-AR"/>
        </a:p>
      </dgm:t>
    </dgm:pt>
    <dgm:pt modelId="{6E264C8C-7B20-4A2C-81FF-327F41ADC293}">
      <dgm:prSet phldrT="[Texto]" custT="1"/>
      <dgm:spPr/>
      <dgm:t>
        <a:bodyPr/>
        <a:lstStyle/>
        <a:p>
          <a:r>
            <a:rPr lang="es-AR" sz="1800" b="1" dirty="0" smtClean="0">
              <a:latin typeface="Segoe UI" pitchFamily="34" charset="0"/>
              <a:cs typeface="Segoe UI" pitchFamily="34" charset="0"/>
            </a:rPr>
            <a:t>EVALUACION? </a:t>
          </a:r>
          <a:endParaRPr lang="es-AR" sz="1800" b="1" dirty="0">
            <a:latin typeface="Segoe UI" pitchFamily="34" charset="0"/>
            <a:cs typeface="Segoe UI" pitchFamily="34" charset="0"/>
          </a:endParaRPr>
        </a:p>
      </dgm:t>
    </dgm:pt>
    <dgm:pt modelId="{EE116E2B-6617-47C4-934F-568613976044}" type="parTrans" cxnId="{336FABFF-D6D4-4BE5-B4BD-E86F4FB9B36E}">
      <dgm:prSet/>
      <dgm:spPr/>
      <dgm:t>
        <a:bodyPr/>
        <a:lstStyle/>
        <a:p>
          <a:endParaRPr lang="es-AR"/>
        </a:p>
      </dgm:t>
    </dgm:pt>
    <dgm:pt modelId="{90AC4052-E2AB-4377-B049-31A2E75B10BC}" type="sibTrans" cxnId="{336FABFF-D6D4-4BE5-B4BD-E86F4FB9B36E}">
      <dgm:prSet/>
      <dgm:spPr/>
      <dgm:t>
        <a:bodyPr/>
        <a:lstStyle/>
        <a:p>
          <a:endParaRPr lang="es-AR"/>
        </a:p>
      </dgm:t>
    </dgm:pt>
    <dgm:pt modelId="{738AAE72-724D-4761-A071-F47CA89E5777}">
      <dgm:prSet phldrT="[Texto]" custT="1"/>
      <dgm:spPr/>
      <dgm:t>
        <a:bodyPr/>
        <a:lstStyle/>
        <a:p>
          <a:r>
            <a:rPr lang="es-AR" sz="1400" b="0" dirty="0" smtClean="0">
              <a:latin typeface="Segoe UI" pitchFamily="34" charset="0"/>
              <a:cs typeface="Segoe UI" pitchFamily="34" charset="0"/>
            </a:rPr>
            <a:t>CONSCIENCIA DE LA SITUACION + </a:t>
          </a:r>
          <a:r>
            <a:rPr lang="es-AR" sz="1800" b="1" dirty="0" smtClean="0">
              <a:latin typeface="Segoe UI" pitchFamily="34" charset="0"/>
              <a:cs typeface="Segoe UI" pitchFamily="34" charset="0"/>
            </a:rPr>
            <a:t>CONTEXTO</a:t>
          </a:r>
          <a:endParaRPr lang="es-AR" sz="1400" b="1" dirty="0">
            <a:latin typeface="Segoe UI" pitchFamily="34" charset="0"/>
            <a:cs typeface="Segoe UI" pitchFamily="34" charset="0"/>
          </a:endParaRPr>
        </a:p>
      </dgm:t>
    </dgm:pt>
    <dgm:pt modelId="{124BC58D-3C62-42A4-833E-8110F8BD76E3}" type="parTrans" cxnId="{3BFEA696-68FF-444F-80B4-B26ECE2F5EE7}">
      <dgm:prSet/>
      <dgm:spPr/>
      <dgm:t>
        <a:bodyPr/>
        <a:lstStyle/>
        <a:p>
          <a:endParaRPr lang="es-AR"/>
        </a:p>
      </dgm:t>
    </dgm:pt>
    <dgm:pt modelId="{04C7ABE1-7C74-4444-828F-25CF1CA9BDC9}" type="sibTrans" cxnId="{3BFEA696-68FF-444F-80B4-B26ECE2F5EE7}">
      <dgm:prSet/>
      <dgm:spPr/>
      <dgm:t>
        <a:bodyPr/>
        <a:lstStyle/>
        <a:p>
          <a:endParaRPr lang="es-AR"/>
        </a:p>
      </dgm:t>
    </dgm:pt>
    <dgm:pt modelId="{33308219-4AB0-4357-B070-00EA04558F6A}">
      <dgm:prSet phldrT="[Texto]" custT="1"/>
      <dgm:spPr/>
      <dgm:t>
        <a:bodyPr/>
        <a:lstStyle/>
        <a:p>
          <a:r>
            <a:rPr lang="es-AR" sz="1800" b="1" dirty="0" smtClean="0">
              <a:latin typeface="Segoe UI" pitchFamily="34" charset="0"/>
              <a:cs typeface="Segoe UI" pitchFamily="34" charset="0"/>
            </a:rPr>
            <a:t>DECISIÓN?</a:t>
          </a:r>
          <a:endParaRPr lang="es-AR" sz="1800" b="1" dirty="0">
            <a:latin typeface="Segoe UI" pitchFamily="34" charset="0"/>
            <a:cs typeface="Segoe UI" pitchFamily="34" charset="0"/>
          </a:endParaRPr>
        </a:p>
      </dgm:t>
    </dgm:pt>
    <dgm:pt modelId="{5AB432B2-66A9-4904-BA8A-17C6DE89994B}" type="parTrans" cxnId="{22323772-DBEE-42A3-9B50-405AA393CFA5}">
      <dgm:prSet/>
      <dgm:spPr/>
      <dgm:t>
        <a:bodyPr/>
        <a:lstStyle/>
        <a:p>
          <a:endParaRPr lang="es-AR"/>
        </a:p>
      </dgm:t>
    </dgm:pt>
    <dgm:pt modelId="{6A16CF81-08D4-4B5D-87A6-6A3CCF063A29}" type="sibTrans" cxnId="{22323772-DBEE-42A3-9B50-405AA393CFA5}">
      <dgm:prSet/>
      <dgm:spPr/>
      <dgm:t>
        <a:bodyPr/>
        <a:lstStyle/>
        <a:p>
          <a:endParaRPr lang="es-AR"/>
        </a:p>
      </dgm:t>
    </dgm:pt>
    <dgm:pt modelId="{DD7ADB01-CCBD-40D0-B5C0-E6710705D24C}" type="pres">
      <dgm:prSet presAssocID="{D827906F-3562-4C72-B044-98D6814F95F9}" presName="compositeShape" presStyleCnt="0">
        <dgm:presLayoutVars>
          <dgm:dir/>
          <dgm:resizeHandles/>
        </dgm:presLayoutVars>
      </dgm:prSet>
      <dgm:spPr/>
    </dgm:pt>
    <dgm:pt modelId="{8005A5E9-0277-4633-B3DD-1B351B203269}" type="pres">
      <dgm:prSet presAssocID="{D827906F-3562-4C72-B044-98D6814F95F9}" presName="pyramid" presStyleLbl="node1" presStyleIdx="0" presStyleCnt="1"/>
      <dgm:spPr/>
    </dgm:pt>
    <dgm:pt modelId="{E81A54DF-9473-4DB9-B7C8-3843E967475F}" type="pres">
      <dgm:prSet presAssocID="{D827906F-3562-4C72-B044-98D6814F95F9}" presName="theList" presStyleCnt="0"/>
      <dgm:spPr/>
    </dgm:pt>
    <dgm:pt modelId="{ABA31517-6A51-4878-AF35-9E4094B2E73E}" type="pres">
      <dgm:prSet presAssocID="{33308219-4AB0-4357-B070-00EA04558F6A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7108781-3B67-4143-A537-21CCC1E8C2E0}" type="pres">
      <dgm:prSet presAssocID="{33308219-4AB0-4357-B070-00EA04558F6A}" presName="aSpace" presStyleCnt="0"/>
      <dgm:spPr/>
    </dgm:pt>
    <dgm:pt modelId="{3CC215CE-2F68-4402-A1E1-66C80939EA2E}" type="pres">
      <dgm:prSet presAssocID="{738AAE72-724D-4761-A071-F47CA89E5777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03B81BF-533C-4D2C-9A15-F58BCB8FC0B1}" type="pres">
      <dgm:prSet presAssocID="{738AAE72-724D-4761-A071-F47CA89E5777}" presName="aSpace" presStyleCnt="0"/>
      <dgm:spPr/>
    </dgm:pt>
    <dgm:pt modelId="{EA97FEF3-AB70-433C-8C54-4C34EA117ADB}" type="pres">
      <dgm:prSet presAssocID="{6E264C8C-7B20-4A2C-81FF-327F41ADC293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C58E117-B498-4B42-AFCD-957631882997}" type="pres">
      <dgm:prSet presAssocID="{6E264C8C-7B20-4A2C-81FF-327F41ADC293}" presName="aSpace" presStyleCnt="0"/>
      <dgm:spPr/>
    </dgm:pt>
    <dgm:pt modelId="{07449394-7556-4954-AA9E-077C4803CE26}" type="pres">
      <dgm:prSet presAssocID="{8DBB3C35-4484-485A-9F19-DD2651789D3C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542A606-14A8-4D62-ADB9-B8EF846AE079}" type="pres">
      <dgm:prSet presAssocID="{8DBB3C35-4484-485A-9F19-DD2651789D3C}" presName="aSpace" presStyleCnt="0"/>
      <dgm:spPr/>
    </dgm:pt>
    <dgm:pt modelId="{C8F3B62D-FC33-40A6-B22E-FDD9CB983F9A}" type="pres">
      <dgm:prSet presAssocID="{18ABBD34-1ACD-4A8E-9365-CA264383B6F3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C8756FF-89B6-42D4-ADEC-4A93A21DC648}" type="pres">
      <dgm:prSet presAssocID="{18ABBD34-1ACD-4A8E-9365-CA264383B6F3}" presName="aSpace" presStyleCnt="0"/>
      <dgm:spPr/>
    </dgm:pt>
    <dgm:pt modelId="{B681291B-6520-45EF-8C7E-75800AFFD488}" type="pres">
      <dgm:prSet presAssocID="{C9EEC977-496C-4F28-8FF0-0CB97958F292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91BA961-4D6C-4103-B4AD-AEE08F06F61E}" type="pres">
      <dgm:prSet presAssocID="{C9EEC977-496C-4F28-8FF0-0CB97958F292}" presName="aSpace" presStyleCnt="0"/>
      <dgm:spPr/>
    </dgm:pt>
  </dgm:ptLst>
  <dgm:cxnLst>
    <dgm:cxn modelId="{F6FD3016-1697-47A8-968A-C56358EA7DED}" srcId="{D827906F-3562-4C72-B044-98D6814F95F9}" destId="{18ABBD34-1ACD-4A8E-9365-CA264383B6F3}" srcOrd="4" destOrd="0" parTransId="{DB04B5B6-EA5A-43F7-AFB1-5F05E437BF5D}" sibTransId="{445C428A-553A-4043-855E-B8A735BC06F8}"/>
    <dgm:cxn modelId="{F0AEB6C9-D7FB-4C0D-81F1-735649DAF1F8}" srcId="{D827906F-3562-4C72-B044-98D6814F95F9}" destId="{C9EEC977-496C-4F28-8FF0-0CB97958F292}" srcOrd="5" destOrd="0" parTransId="{0324607D-F6A9-4FAC-923D-1D8F54966BF0}" sibTransId="{F2F6119E-05B0-4F45-9A13-D60E2431C1C9}"/>
    <dgm:cxn modelId="{22323772-DBEE-42A3-9B50-405AA393CFA5}" srcId="{D827906F-3562-4C72-B044-98D6814F95F9}" destId="{33308219-4AB0-4357-B070-00EA04558F6A}" srcOrd="0" destOrd="0" parTransId="{5AB432B2-66A9-4904-BA8A-17C6DE89994B}" sibTransId="{6A16CF81-08D4-4B5D-87A6-6A3CCF063A29}"/>
    <dgm:cxn modelId="{0104628B-1D59-41D7-AF62-9D9A1B5C0DA2}" type="presOf" srcId="{738AAE72-724D-4761-A071-F47CA89E5777}" destId="{3CC215CE-2F68-4402-A1E1-66C80939EA2E}" srcOrd="0" destOrd="0" presId="urn:microsoft.com/office/officeart/2005/8/layout/pyramid2"/>
    <dgm:cxn modelId="{AECE0298-C1B5-42CF-B1A8-1DB6BD589A2E}" type="presOf" srcId="{18ABBD34-1ACD-4A8E-9365-CA264383B6F3}" destId="{C8F3B62D-FC33-40A6-B22E-FDD9CB983F9A}" srcOrd="0" destOrd="0" presId="urn:microsoft.com/office/officeart/2005/8/layout/pyramid2"/>
    <dgm:cxn modelId="{336FABFF-D6D4-4BE5-B4BD-E86F4FB9B36E}" srcId="{D827906F-3562-4C72-B044-98D6814F95F9}" destId="{6E264C8C-7B20-4A2C-81FF-327F41ADC293}" srcOrd="2" destOrd="0" parTransId="{EE116E2B-6617-47C4-934F-568613976044}" sibTransId="{90AC4052-E2AB-4377-B049-31A2E75B10BC}"/>
    <dgm:cxn modelId="{A3F15630-CB21-4C32-84A0-5A2113612599}" srcId="{D827906F-3562-4C72-B044-98D6814F95F9}" destId="{8DBB3C35-4484-485A-9F19-DD2651789D3C}" srcOrd="3" destOrd="0" parTransId="{C2710A97-4041-4761-A4A8-C21A05F2FC15}" sibTransId="{F20963C2-0749-4406-BF69-F1E7A4EB9A68}"/>
    <dgm:cxn modelId="{7C5269E9-5DA9-4B3F-9DA0-A45A8D4FB130}" type="presOf" srcId="{6E264C8C-7B20-4A2C-81FF-327F41ADC293}" destId="{EA97FEF3-AB70-433C-8C54-4C34EA117ADB}" srcOrd="0" destOrd="0" presId="urn:microsoft.com/office/officeart/2005/8/layout/pyramid2"/>
    <dgm:cxn modelId="{7CC21EC5-AE94-4B5D-B635-8A28195F215D}" type="presOf" srcId="{C9EEC977-496C-4F28-8FF0-0CB97958F292}" destId="{B681291B-6520-45EF-8C7E-75800AFFD488}" srcOrd="0" destOrd="0" presId="urn:microsoft.com/office/officeart/2005/8/layout/pyramid2"/>
    <dgm:cxn modelId="{6135468F-664B-4F23-8690-ABECADEA9683}" type="presOf" srcId="{8DBB3C35-4484-485A-9F19-DD2651789D3C}" destId="{07449394-7556-4954-AA9E-077C4803CE26}" srcOrd="0" destOrd="0" presId="urn:microsoft.com/office/officeart/2005/8/layout/pyramid2"/>
    <dgm:cxn modelId="{3BFEA696-68FF-444F-80B4-B26ECE2F5EE7}" srcId="{D827906F-3562-4C72-B044-98D6814F95F9}" destId="{738AAE72-724D-4761-A071-F47CA89E5777}" srcOrd="1" destOrd="0" parTransId="{124BC58D-3C62-42A4-833E-8110F8BD76E3}" sibTransId="{04C7ABE1-7C74-4444-828F-25CF1CA9BDC9}"/>
    <dgm:cxn modelId="{D54B223B-6E9A-441B-93C6-A72178031DBE}" type="presOf" srcId="{D827906F-3562-4C72-B044-98D6814F95F9}" destId="{DD7ADB01-CCBD-40D0-B5C0-E6710705D24C}" srcOrd="0" destOrd="0" presId="urn:microsoft.com/office/officeart/2005/8/layout/pyramid2"/>
    <dgm:cxn modelId="{3FB932CB-58C1-4B10-AAC4-0F23FF18E302}" type="presOf" srcId="{33308219-4AB0-4357-B070-00EA04558F6A}" destId="{ABA31517-6A51-4878-AF35-9E4094B2E73E}" srcOrd="0" destOrd="0" presId="urn:microsoft.com/office/officeart/2005/8/layout/pyramid2"/>
    <dgm:cxn modelId="{9A955534-B55F-4E99-A516-DA1993CB1829}" type="presParOf" srcId="{DD7ADB01-CCBD-40D0-B5C0-E6710705D24C}" destId="{8005A5E9-0277-4633-B3DD-1B351B203269}" srcOrd="0" destOrd="0" presId="urn:microsoft.com/office/officeart/2005/8/layout/pyramid2"/>
    <dgm:cxn modelId="{768DAAB4-3C4B-4AFC-ABC5-A798EDBB3B0D}" type="presParOf" srcId="{DD7ADB01-CCBD-40D0-B5C0-E6710705D24C}" destId="{E81A54DF-9473-4DB9-B7C8-3843E967475F}" srcOrd="1" destOrd="0" presId="urn:microsoft.com/office/officeart/2005/8/layout/pyramid2"/>
    <dgm:cxn modelId="{C6B45850-93C1-4B6A-9D46-58C31F2C82BD}" type="presParOf" srcId="{E81A54DF-9473-4DB9-B7C8-3843E967475F}" destId="{ABA31517-6A51-4878-AF35-9E4094B2E73E}" srcOrd="0" destOrd="0" presId="urn:microsoft.com/office/officeart/2005/8/layout/pyramid2"/>
    <dgm:cxn modelId="{CB2150AC-9FD8-4B64-ACED-2463E6CFFF49}" type="presParOf" srcId="{E81A54DF-9473-4DB9-B7C8-3843E967475F}" destId="{C7108781-3B67-4143-A537-21CCC1E8C2E0}" srcOrd="1" destOrd="0" presId="urn:microsoft.com/office/officeart/2005/8/layout/pyramid2"/>
    <dgm:cxn modelId="{02E1AFF4-EAFA-4189-84E4-F59769A22844}" type="presParOf" srcId="{E81A54DF-9473-4DB9-B7C8-3843E967475F}" destId="{3CC215CE-2F68-4402-A1E1-66C80939EA2E}" srcOrd="2" destOrd="0" presId="urn:microsoft.com/office/officeart/2005/8/layout/pyramid2"/>
    <dgm:cxn modelId="{B15BFB39-577C-40D0-AB41-2820CD30E696}" type="presParOf" srcId="{E81A54DF-9473-4DB9-B7C8-3843E967475F}" destId="{603B81BF-533C-4D2C-9A15-F58BCB8FC0B1}" srcOrd="3" destOrd="0" presId="urn:microsoft.com/office/officeart/2005/8/layout/pyramid2"/>
    <dgm:cxn modelId="{332C156D-9EC8-4FD3-BD8F-5621425D84CF}" type="presParOf" srcId="{E81A54DF-9473-4DB9-B7C8-3843E967475F}" destId="{EA97FEF3-AB70-433C-8C54-4C34EA117ADB}" srcOrd="4" destOrd="0" presId="urn:microsoft.com/office/officeart/2005/8/layout/pyramid2"/>
    <dgm:cxn modelId="{AD159008-541D-4798-A3DB-7CBC7A0EB1E7}" type="presParOf" srcId="{E81A54DF-9473-4DB9-B7C8-3843E967475F}" destId="{BC58E117-B498-4B42-AFCD-957631882997}" srcOrd="5" destOrd="0" presId="urn:microsoft.com/office/officeart/2005/8/layout/pyramid2"/>
    <dgm:cxn modelId="{2F77AC9C-B15D-4D91-AB1F-CEDB0741A5CB}" type="presParOf" srcId="{E81A54DF-9473-4DB9-B7C8-3843E967475F}" destId="{07449394-7556-4954-AA9E-077C4803CE26}" srcOrd="6" destOrd="0" presId="urn:microsoft.com/office/officeart/2005/8/layout/pyramid2"/>
    <dgm:cxn modelId="{F4D51F89-9C0B-40C0-B9CB-1CCD23A9BAFF}" type="presParOf" srcId="{E81A54DF-9473-4DB9-B7C8-3843E967475F}" destId="{1542A606-14A8-4D62-ADB9-B8EF846AE079}" srcOrd="7" destOrd="0" presId="urn:microsoft.com/office/officeart/2005/8/layout/pyramid2"/>
    <dgm:cxn modelId="{8A392698-4F91-4FC5-A8F3-C3C0580C74B0}" type="presParOf" srcId="{E81A54DF-9473-4DB9-B7C8-3843E967475F}" destId="{C8F3B62D-FC33-40A6-B22E-FDD9CB983F9A}" srcOrd="8" destOrd="0" presId="urn:microsoft.com/office/officeart/2005/8/layout/pyramid2"/>
    <dgm:cxn modelId="{1852750A-404B-4FC9-87C3-79255CC73BC3}" type="presParOf" srcId="{E81A54DF-9473-4DB9-B7C8-3843E967475F}" destId="{AC8756FF-89B6-42D4-ADEC-4A93A21DC648}" srcOrd="9" destOrd="0" presId="urn:microsoft.com/office/officeart/2005/8/layout/pyramid2"/>
    <dgm:cxn modelId="{1F07E299-C6FC-42A5-9B96-48A8B5B7A132}" type="presParOf" srcId="{E81A54DF-9473-4DB9-B7C8-3843E967475F}" destId="{B681291B-6520-45EF-8C7E-75800AFFD488}" srcOrd="10" destOrd="0" presId="urn:microsoft.com/office/officeart/2005/8/layout/pyramid2"/>
    <dgm:cxn modelId="{62E5B809-5EAF-4F3B-A0C5-2E054AF1EA8D}" type="presParOf" srcId="{E81A54DF-9473-4DB9-B7C8-3843E967475F}" destId="{991BA961-4D6C-4103-B4AD-AEE08F06F61E}" srcOrd="11" destOrd="0" presId="urn:microsoft.com/office/officeart/2005/8/layout/pyramid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2D2149-C48D-4047-AAE0-7C03E812BA8A}" type="doc">
      <dgm:prSet loTypeId="urn:microsoft.com/office/officeart/2005/8/layout/arrow1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AR"/>
        </a:p>
      </dgm:t>
    </dgm:pt>
    <dgm:pt modelId="{79E9848E-0675-4FD7-8287-6E414115E780}">
      <dgm:prSet phldrT="[Texto]" custT="1"/>
      <dgm:spPr/>
      <dgm:t>
        <a:bodyPr/>
        <a:lstStyle/>
        <a:p>
          <a:r>
            <a:rPr lang="es-AR" sz="3200" b="1" smtClean="0"/>
            <a:t>A PEDIDO DE PARTE</a:t>
          </a:r>
          <a:endParaRPr lang="es-AR" sz="3200" b="1" dirty="0"/>
        </a:p>
      </dgm:t>
    </dgm:pt>
    <dgm:pt modelId="{D8F35A9A-7386-4753-952F-0643A606BB6A}" type="parTrans" cxnId="{E7419043-C5F7-4D3F-AA0F-EF7B70D0DF5E}">
      <dgm:prSet/>
      <dgm:spPr/>
      <dgm:t>
        <a:bodyPr/>
        <a:lstStyle/>
        <a:p>
          <a:endParaRPr lang="es-AR"/>
        </a:p>
      </dgm:t>
    </dgm:pt>
    <dgm:pt modelId="{21E155BD-8EC3-43DF-BCF5-51DD3444C5E0}" type="sibTrans" cxnId="{E7419043-C5F7-4D3F-AA0F-EF7B70D0DF5E}">
      <dgm:prSet/>
      <dgm:spPr/>
      <dgm:t>
        <a:bodyPr/>
        <a:lstStyle/>
        <a:p>
          <a:endParaRPr lang="es-AR"/>
        </a:p>
      </dgm:t>
    </dgm:pt>
    <dgm:pt modelId="{24AD636B-DD40-44DE-8FDA-6580C5077030}">
      <dgm:prSet phldrT="[Texto]" custT="1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950000" scaled="0"/>
        </a:gradFill>
      </dgm:spPr>
      <dgm:t>
        <a:bodyPr/>
        <a:lstStyle/>
        <a:p>
          <a:r>
            <a:rPr lang="es-AR" sz="5400" b="1" i="1" dirty="0" smtClean="0"/>
            <a:t>DE OFICIO</a:t>
          </a:r>
          <a:endParaRPr lang="es-AR" sz="5400" b="1" i="1" dirty="0"/>
        </a:p>
      </dgm:t>
    </dgm:pt>
    <dgm:pt modelId="{2E25893D-2B9B-4B1A-8803-19C10DB358FA}" type="parTrans" cxnId="{D8742EC4-A378-447E-8C9A-2ABF6989373E}">
      <dgm:prSet/>
      <dgm:spPr/>
      <dgm:t>
        <a:bodyPr/>
        <a:lstStyle/>
        <a:p>
          <a:endParaRPr lang="es-AR"/>
        </a:p>
      </dgm:t>
    </dgm:pt>
    <dgm:pt modelId="{AE529BE3-AA94-472F-B9EA-2F30BC9E76EF}" type="sibTrans" cxnId="{D8742EC4-A378-447E-8C9A-2ABF6989373E}">
      <dgm:prSet/>
      <dgm:spPr/>
      <dgm:t>
        <a:bodyPr/>
        <a:lstStyle/>
        <a:p>
          <a:endParaRPr lang="es-AR"/>
        </a:p>
      </dgm:t>
    </dgm:pt>
    <dgm:pt modelId="{94528767-4A59-4AFF-86CF-3B59BF0950A5}" type="pres">
      <dgm:prSet presAssocID="{6A2D2149-C48D-4047-AAE0-7C03E812BA8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A68F1022-91D4-40C7-A53E-33BBBC7941F3}" type="pres">
      <dgm:prSet presAssocID="{79E9848E-0675-4FD7-8287-6E414115E780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CF31314-3D37-4F08-B658-F5B9823E601D}" type="pres">
      <dgm:prSet presAssocID="{24AD636B-DD40-44DE-8FDA-6580C5077030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1647AABA-60BD-46D4-87BB-3DC7AF714570}" type="presOf" srcId="{6A2D2149-C48D-4047-AAE0-7C03E812BA8A}" destId="{94528767-4A59-4AFF-86CF-3B59BF0950A5}" srcOrd="0" destOrd="0" presId="urn:microsoft.com/office/officeart/2005/8/layout/arrow1"/>
    <dgm:cxn modelId="{D8742EC4-A378-447E-8C9A-2ABF6989373E}" srcId="{6A2D2149-C48D-4047-AAE0-7C03E812BA8A}" destId="{24AD636B-DD40-44DE-8FDA-6580C5077030}" srcOrd="1" destOrd="0" parTransId="{2E25893D-2B9B-4B1A-8803-19C10DB358FA}" sibTransId="{AE529BE3-AA94-472F-B9EA-2F30BC9E76EF}"/>
    <dgm:cxn modelId="{E7419043-C5F7-4D3F-AA0F-EF7B70D0DF5E}" srcId="{6A2D2149-C48D-4047-AAE0-7C03E812BA8A}" destId="{79E9848E-0675-4FD7-8287-6E414115E780}" srcOrd="0" destOrd="0" parTransId="{D8F35A9A-7386-4753-952F-0643A606BB6A}" sibTransId="{21E155BD-8EC3-43DF-BCF5-51DD3444C5E0}"/>
    <dgm:cxn modelId="{64D3B2FF-44FC-4214-B95E-EF041F35E959}" type="presOf" srcId="{24AD636B-DD40-44DE-8FDA-6580C5077030}" destId="{4CF31314-3D37-4F08-B658-F5B9823E601D}" srcOrd="0" destOrd="0" presId="urn:microsoft.com/office/officeart/2005/8/layout/arrow1"/>
    <dgm:cxn modelId="{8FA31863-98F8-44C6-A794-9E4B8AAD045B}" type="presOf" srcId="{79E9848E-0675-4FD7-8287-6E414115E780}" destId="{A68F1022-91D4-40C7-A53E-33BBBC7941F3}" srcOrd="0" destOrd="0" presId="urn:microsoft.com/office/officeart/2005/8/layout/arrow1"/>
    <dgm:cxn modelId="{800B4EB9-A8E1-48B4-BA35-51AD356919DF}" type="presParOf" srcId="{94528767-4A59-4AFF-86CF-3B59BF0950A5}" destId="{A68F1022-91D4-40C7-A53E-33BBBC7941F3}" srcOrd="0" destOrd="0" presId="urn:microsoft.com/office/officeart/2005/8/layout/arrow1"/>
    <dgm:cxn modelId="{CD460CE1-AA87-45A9-99A1-CE00CA4E8FC3}" type="presParOf" srcId="{94528767-4A59-4AFF-86CF-3B59BF0950A5}" destId="{4CF31314-3D37-4F08-B658-F5B9823E601D}" srcOrd="1" destOrd="0" presId="urn:microsoft.com/office/officeart/2005/8/layout/arrow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547B20E-51C0-4D6A-9A9F-175F8EF784E2}" type="datetimeFigureOut">
              <a:rPr lang="es-AR" smtClean="0"/>
              <a:pPr/>
              <a:t>24/8/2022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4C3F85D-7D19-49ED-80FB-12666B59BDB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B20E-51C0-4D6A-9A9F-175F8EF784E2}" type="datetimeFigureOut">
              <a:rPr lang="es-AR" smtClean="0"/>
              <a:pPr/>
              <a:t>24/8/2022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F85D-7D19-49ED-80FB-12666B59BDB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B20E-51C0-4D6A-9A9F-175F8EF784E2}" type="datetimeFigureOut">
              <a:rPr lang="es-AR" smtClean="0"/>
              <a:pPr/>
              <a:t>24/8/2022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F85D-7D19-49ED-80FB-12666B59BDB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B20E-51C0-4D6A-9A9F-175F8EF784E2}" type="datetimeFigureOut">
              <a:rPr lang="es-AR" smtClean="0"/>
              <a:pPr/>
              <a:t>24/8/2022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F85D-7D19-49ED-80FB-12666B59BDB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547B20E-51C0-4D6A-9A9F-175F8EF784E2}" type="datetimeFigureOut">
              <a:rPr lang="es-AR" smtClean="0"/>
              <a:pPr/>
              <a:t>24/8/2022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4C3F85D-7D19-49ED-80FB-12666B59BDB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B20E-51C0-4D6A-9A9F-175F8EF784E2}" type="datetimeFigureOut">
              <a:rPr lang="es-AR" smtClean="0"/>
              <a:pPr/>
              <a:t>24/8/2022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F85D-7D19-49ED-80FB-12666B59BDB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B20E-51C0-4D6A-9A9F-175F8EF784E2}" type="datetimeFigureOut">
              <a:rPr lang="es-AR" smtClean="0"/>
              <a:pPr/>
              <a:t>24/8/2022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F85D-7D19-49ED-80FB-12666B59BDB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B20E-51C0-4D6A-9A9F-175F8EF784E2}" type="datetimeFigureOut">
              <a:rPr lang="es-AR" smtClean="0"/>
              <a:pPr/>
              <a:t>24/8/2022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F85D-7D19-49ED-80FB-12666B59BDB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B20E-51C0-4D6A-9A9F-175F8EF784E2}" type="datetimeFigureOut">
              <a:rPr lang="es-AR" smtClean="0"/>
              <a:pPr/>
              <a:t>24/8/2022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F85D-7D19-49ED-80FB-12666B59BDB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B20E-51C0-4D6A-9A9F-175F8EF784E2}" type="datetimeFigureOut">
              <a:rPr lang="es-AR" smtClean="0"/>
              <a:pPr/>
              <a:t>24/8/2022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F85D-7D19-49ED-80FB-12666B59BDB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B20E-51C0-4D6A-9A9F-175F8EF784E2}" type="datetimeFigureOut">
              <a:rPr lang="es-AR" smtClean="0"/>
              <a:pPr/>
              <a:t>24/8/2022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F85D-7D19-49ED-80FB-12666B59BDB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547B20E-51C0-4D6A-9A9F-175F8EF784E2}" type="datetimeFigureOut">
              <a:rPr lang="es-AR" smtClean="0"/>
              <a:pPr/>
              <a:t>24/8/2022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4C3F85D-7D19-49ED-80FB-12666B59BDB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AR" sz="4000" b="1" dirty="0" smtClean="0">
                <a:latin typeface="Segoe UI" pitchFamily="34" charset="0"/>
                <a:cs typeface="Segoe UI" pitchFamily="34" charset="0"/>
              </a:rPr>
              <a:t>PAGARE DE CONSUMO</a:t>
            </a:r>
            <a:endParaRPr lang="es-AR" sz="40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19200" y="5000636"/>
            <a:ext cx="6858000" cy="785818"/>
          </a:xfrm>
        </p:spPr>
        <p:txBody>
          <a:bodyPr>
            <a:noAutofit/>
          </a:bodyPr>
          <a:lstStyle/>
          <a:p>
            <a:r>
              <a:rPr lang="es-AR" sz="1800" b="1" dirty="0" err="1" smtClean="0">
                <a:latin typeface="Segoe UI" pitchFamily="34" charset="0"/>
                <a:cs typeface="Segoe UI" pitchFamily="34" charset="0"/>
              </a:rPr>
              <a:t>Mgter</a:t>
            </a:r>
            <a:r>
              <a:rPr lang="es-AR" sz="1800" b="1" dirty="0" smtClean="0">
                <a:latin typeface="Segoe UI" pitchFamily="34" charset="0"/>
                <a:cs typeface="Segoe UI" pitchFamily="34" charset="0"/>
              </a:rPr>
              <a:t>. María Fernanda Díaz</a:t>
            </a:r>
          </a:p>
          <a:p>
            <a:r>
              <a:rPr lang="es-AR" sz="1600" b="1" dirty="0" smtClean="0">
                <a:latin typeface="Segoe UI" pitchFamily="34" charset="0"/>
                <a:cs typeface="Segoe UI" pitchFamily="34" charset="0"/>
              </a:rPr>
              <a:t>Jueza del Juzgado de Paz y </a:t>
            </a:r>
            <a:r>
              <a:rPr lang="es-AR" sz="1600" b="1" dirty="0" err="1" smtClean="0">
                <a:latin typeface="Segoe UI" pitchFamily="34" charset="0"/>
                <a:cs typeface="Segoe UI" pitchFamily="34" charset="0"/>
              </a:rPr>
              <a:t>Contravencional</a:t>
            </a:r>
            <a:r>
              <a:rPr lang="es-AR" sz="1600" b="1" dirty="0" smtClean="0">
                <a:latin typeface="Segoe UI" pitchFamily="34" charset="0"/>
                <a:cs typeface="Segoe UI" pitchFamily="34" charset="0"/>
              </a:rPr>
              <a:t> de Lavalle</a:t>
            </a:r>
          </a:p>
          <a:p>
            <a:endParaRPr lang="es-AR" sz="1600" b="1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14876" y="152400"/>
            <a:ext cx="3971924" cy="561956"/>
          </a:xfrm>
        </p:spPr>
        <p:txBody>
          <a:bodyPr>
            <a:normAutofit fontScale="90000"/>
          </a:bodyPr>
          <a:lstStyle/>
          <a:p>
            <a:pPr algn="r"/>
            <a:r>
              <a:rPr lang="es-AR" b="1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ART. 245 CPCCYT</a:t>
            </a:r>
            <a:endParaRPr lang="es-AR" b="1" dirty="0">
              <a:solidFill>
                <a:schemeClr val="accent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401080" cy="521497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buNone/>
            </a:pPr>
            <a:r>
              <a:rPr lang="es-AR" sz="3500" b="1" i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DECRETO “DE OFICIO</a:t>
            </a:r>
            <a:r>
              <a:rPr lang="es-AR" sz="3500" b="1" i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”:</a:t>
            </a:r>
          </a:p>
          <a:p>
            <a:pPr>
              <a:lnSpc>
                <a:spcPct val="120000"/>
              </a:lnSpc>
              <a:buNone/>
            </a:pPr>
            <a:endParaRPr lang="es-AR" sz="3500" b="1" i="1" dirty="0" smtClean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s-ES_tradnl" sz="2900" dirty="0" smtClean="0">
                <a:latin typeface="Segoe UI" pitchFamily="34" charset="0"/>
                <a:cs typeface="Segoe UI" pitchFamily="34" charset="0"/>
              </a:rPr>
              <a:t>Atento a lo normado por el art. 245 del Código Procesal </a:t>
            </a:r>
            <a:r>
              <a:rPr lang="es-ES_tradnl" sz="2900" dirty="0" smtClean="0">
                <a:latin typeface="Segoe UI" pitchFamily="34" charset="0"/>
                <a:cs typeface="Segoe UI" pitchFamily="34" charset="0"/>
              </a:rPr>
              <a:t>Civil </a:t>
            </a:r>
            <a:r>
              <a:rPr lang="es-ES_tradnl" sz="2900" dirty="0" smtClean="0">
                <a:latin typeface="Segoe UI" pitchFamily="34" charset="0"/>
                <a:cs typeface="Segoe UI" pitchFamily="34" charset="0"/>
              </a:rPr>
              <a:t>Comercial y Tributario (Ley N° 9001), </a:t>
            </a:r>
            <a:r>
              <a:rPr lang="es-ES_tradnl" sz="2900" b="1" dirty="0" smtClean="0">
                <a:latin typeface="Segoe UI" pitchFamily="34" charset="0"/>
                <a:cs typeface="Segoe UI" pitchFamily="34" charset="0"/>
              </a:rPr>
              <a:t>presumiéndose la existencia de una relación de consumo </a:t>
            </a:r>
            <a:r>
              <a:rPr lang="es-ES_tradnl" sz="2900" b="1" i="1" dirty="0" smtClean="0">
                <a:latin typeface="Segoe UI" pitchFamily="34" charset="0"/>
                <a:cs typeface="Segoe UI" pitchFamily="34" charset="0"/>
              </a:rPr>
              <a:t>por la calidad de las partes </a:t>
            </a:r>
            <a:r>
              <a:rPr lang="es-ES_tradnl" sz="2900" i="1" dirty="0" smtClean="0">
                <a:latin typeface="Segoe UI" pitchFamily="34" charset="0"/>
                <a:cs typeface="Segoe UI" pitchFamily="34" charset="0"/>
              </a:rPr>
              <a:t>de la relación cambial conforme constancias del título ejecutado</a:t>
            </a:r>
            <a:r>
              <a:rPr lang="es-ES_tradnl" sz="2900" dirty="0" smtClean="0">
                <a:latin typeface="Segoe UI" pitchFamily="34" charset="0"/>
                <a:cs typeface="Segoe UI" pitchFamily="34" charset="0"/>
              </a:rPr>
              <a:t>, </a:t>
            </a:r>
            <a:endParaRPr lang="es-ES_tradnl" sz="2900" dirty="0" smtClean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s-ES_tradnl" sz="2900" dirty="0" smtClean="0">
                <a:latin typeface="Segoe UI" pitchFamily="34" charset="0"/>
                <a:cs typeface="Segoe UI" pitchFamily="34" charset="0"/>
              </a:rPr>
              <a:t>a </a:t>
            </a:r>
            <a:r>
              <a:rPr lang="es-ES_tradnl" sz="2900" dirty="0" smtClean="0">
                <a:latin typeface="Segoe UI" pitchFamily="34" charset="0"/>
                <a:cs typeface="Segoe UI" pitchFamily="34" charset="0"/>
              </a:rPr>
              <a:t>fin de garantizar el trato digno y el derecho a la información de la persona consumidora demandada (art. 1097 y 1100 del Código Civil y Comercial de la Nación y Ley 24.240</a:t>
            </a:r>
            <a:r>
              <a:rPr lang="es-ES_tradnl" sz="2900" dirty="0" smtClean="0">
                <a:latin typeface="Segoe UI" pitchFamily="34" charset="0"/>
                <a:cs typeface="Segoe UI" pitchFamily="34" charset="0"/>
              </a:rPr>
              <a:t>)… </a:t>
            </a:r>
            <a:endParaRPr lang="es-AR" sz="2900" dirty="0" smtClean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14876" y="152400"/>
            <a:ext cx="3971924" cy="561956"/>
          </a:xfrm>
        </p:spPr>
        <p:txBody>
          <a:bodyPr>
            <a:normAutofit fontScale="90000"/>
          </a:bodyPr>
          <a:lstStyle/>
          <a:p>
            <a:pPr algn="r"/>
            <a:r>
              <a:rPr lang="es-AR" b="1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ART. 245 CPCCYT</a:t>
            </a:r>
            <a:endParaRPr lang="es-AR" b="1" dirty="0">
              <a:solidFill>
                <a:schemeClr val="accent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401080" cy="521497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es-AR" sz="3500" b="1" i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DECRETO “DE OFICIO</a:t>
            </a:r>
            <a:r>
              <a:rPr lang="es-AR" sz="3500" b="1" i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”:</a:t>
            </a:r>
          </a:p>
          <a:p>
            <a:pPr>
              <a:lnSpc>
                <a:spcPct val="120000"/>
              </a:lnSpc>
              <a:buNone/>
            </a:pPr>
            <a:endParaRPr lang="es-AR" sz="3500" b="1" i="1" dirty="0" smtClean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120000"/>
              </a:lnSpc>
            </a:pPr>
            <a:r>
              <a:rPr lang="es-ES_tradnl" sz="2900" b="1" u="sng" dirty="0" smtClean="0">
                <a:latin typeface="Segoe UI" pitchFamily="34" charset="0"/>
                <a:cs typeface="Segoe UI" pitchFamily="34" charset="0"/>
              </a:rPr>
              <a:t>… previo</a:t>
            </a:r>
            <a:r>
              <a:rPr lang="es-ES_tradnl" sz="29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es-ES_tradnl" sz="2900" dirty="0" smtClean="0">
                <a:latin typeface="Segoe UI" pitchFamily="34" charset="0"/>
                <a:cs typeface="Segoe UI" pitchFamily="34" charset="0"/>
              </a:rPr>
              <a:t>todo ulterior trámite, acompañe la parte </a:t>
            </a:r>
            <a:r>
              <a:rPr lang="es-ES_tradnl" sz="2900" dirty="0" smtClean="0">
                <a:latin typeface="Segoe UI" pitchFamily="34" charset="0"/>
                <a:cs typeface="Segoe UI" pitchFamily="34" charset="0"/>
              </a:rPr>
              <a:t>actora </a:t>
            </a:r>
            <a:r>
              <a:rPr lang="es-ES_tradnl" sz="3600" b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LOS ANTECEDENTES DOCUMENTALES </a:t>
            </a:r>
            <a:r>
              <a:rPr lang="es-ES_tradnl" sz="2900" dirty="0" smtClean="0">
                <a:latin typeface="Segoe UI" pitchFamily="34" charset="0"/>
                <a:cs typeface="Segoe UI" pitchFamily="34" charset="0"/>
              </a:rPr>
              <a:t>Y</a:t>
            </a:r>
            <a:r>
              <a:rPr lang="es-ES_tradnl" sz="2900" dirty="0" smtClean="0">
                <a:latin typeface="Segoe UI" pitchFamily="34" charset="0"/>
                <a:cs typeface="Segoe UI" pitchFamily="34" charset="0"/>
              </a:rPr>
              <a:t> UNA </a:t>
            </a:r>
            <a:r>
              <a:rPr lang="es-ES_tradnl" sz="2900" dirty="0" smtClean="0">
                <a:latin typeface="Segoe UI" pitchFamily="34" charset="0"/>
                <a:cs typeface="Segoe UI" pitchFamily="34" charset="0"/>
              </a:rPr>
              <a:t>LIQUIDACIÓN SENCILLA Y CLARA sobre las sumas reclamadas y plasmadas en el monto del pagaré…</a:t>
            </a:r>
            <a:endParaRPr lang="es-AR" sz="2900" dirty="0" smtClean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s-AR" sz="4400" b="1" dirty="0" smtClean="0">
              <a:latin typeface="Segoe UI" pitchFamily="34" charset="0"/>
              <a:cs typeface="Segoe UI" pitchFamily="34" charset="0"/>
            </a:endParaRPr>
          </a:p>
          <a:p>
            <a:r>
              <a:rPr lang="es-AR" sz="4000" b="1" dirty="0" smtClean="0">
                <a:latin typeface="Segoe UI" pitchFamily="34" charset="0"/>
                <a:cs typeface="Segoe UI" pitchFamily="34" charset="0"/>
              </a:rPr>
              <a:t>ANTECEDENTES </a:t>
            </a:r>
            <a:r>
              <a:rPr lang="es-AR" sz="4000" b="1" dirty="0" smtClean="0">
                <a:latin typeface="Segoe UI" pitchFamily="34" charset="0"/>
                <a:cs typeface="Segoe UI" pitchFamily="34" charset="0"/>
              </a:rPr>
              <a:t>DOCUMENTALES </a:t>
            </a:r>
            <a:endParaRPr lang="es-AR" sz="3200" dirty="0" smtClean="0">
              <a:latin typeface="Segoe UI" pitchFamily="34" charset="0"/>
              <a:cs typeface="Segoe UI" pitchFamily="34" charset="0"/>
            </a:endParaRPr>
          </a:p>
          <a:p>
            <a:endParaRPr lang="es-AR" dirty="0" smtClean="0">
              <a:latin typeface="Segoe UI" pitchFamily="34" charset="0"/>
              <a:cs typeface="Segoe UI" pitchFamily="34" charset="0"/>
            </a:endParaRPr>
          </a:p>
          <a:p>
            <a:pPr lvl="5"/>
            <a:r>
              <a:rPr lang="es-AR" sz="4400" b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MUTUO</a:t>
            </a:r>
          </a:p>
          <a:p>
            <a:pPr lvl="5"/>
            <a:r>
              <a:rPr lang="es-AR" sz="4400" b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COMPRAVENTA</a:t>
            </a:r>
          </a:p>
          <a:p>
            <a:pPr lvl="5"/>
            <a:r>
              <a:rPr lang="es-AR" sz="2800" i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Manifestación expresa de inexistencia de antecedentes documentales?</a:t>
            </a:r>
            <a:endParaRPr lang="es-AR" sz="2800" i="1" dirty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9154" name="Picture 2" descr="Cómo hacer un contrato de compraventa de coches entre particulares --  Autobild.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785794"/>
            <a:ext cx="3929058" cy="2684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14876" y="152400"/>
            <a:ext cx="3971924" cy="561956"/>
          </a:xfrm>
        </p:spPr>
        <p:txBody>
          <a:bodyPr>
            <a:normAutofit fontScale="90000"/>
          </a:bodyPr>
          <a:lstStyle/>
          <a:p>
            <a:pPr algn="r"/>
            <a:r>
              <a:rPr lang="es-AR" b="1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ART. 245 CPCCYT</a:t>
            </a:r>
            <a:endParaRPr lang="es-AR" b="1" dirty="0">
              <a:solidFill>
                <a:schemeClr val="accent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401080" cy="521497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es-AR" sz="3500" b="1" i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DECRETO “DE OFICIO</a:t>
            </a:r>
            <a:r>
              <a:rPr lang="es-AR" sz="3500" b="1" i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”:</a:t>
            </a:r>
          </a:p>
          <a:p>
            <a:pPr>
              <a:lnSpc>
                <a:spcPct val="120000"/>
              </a:lnSpc>
              <a:buNone/>
            </a:pPr>
            <a:endParaRPr lang="es-AR" sz="3500" b="1" i="1" dirty="0" smtClean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120000"/>
              </a:lnSpc>
            </a:pPr>
            <a:r>
              <a:rPr lang="es-ES_tradnl" sz="2900" b="1" u="sng" dirty="0" smtClean="0">
                <a:latin typeface="Segoe UI" pitchFamily="34" charset="0"/>
                <a:cs typeface="Segoe UI" pitchFamily="34" charset="0"/>
              </a:rPr>
              <a:t>… previo</a:t>
            </a:r>
            <a:r>
              <a:rPr lang="es-ES_tradnl" sz="29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es-ES_tradnl" sz="2900" dirty="0" smtClean="0">
                <a:latin typeface="Segoe UI" pitchFamily="34" charset="0"/>
                <a:cs typeface="Segoe UI" pitchFamily="34" charset="0"/>
              </a:rPr>
              <a:t>todo ulterior trámite, acompañe la parte </a:t>
            </a:r>
            <a:r>
              <a:rPr lang="es-ES_tradnl" sz="2900" dirty="0" smtClean="0">
                <a:latin typeface="Segoe UI" pitchFamily="34" charset="0"/>
                <a:cs typeface="Segoe UI" pitchFamily="34" charset="0"/>
              </a:rPr>
              <a:t>actora los antecedentes documentales y </a:t>
            </a:r>
            <a:r>
              <a:rPr lang="es-ES_tradnl" sz="2900" b="1" u="sng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UNA </a:t>
            </a:r>
            <a:r>
              <a:rPr lang="es-ES_tradnl" sz="2900" b="1" u="sng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LIQUIDACIÓN</a:t>
            </a:r>
            <a:r>
              <a:rPr lang="es-ES_tradnl" sz="2900" b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s-ES_tradnl" sz="2900" b="1" u="sng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SENCILLA Y CLARA</a:t>
            </a:r>
            <a:r>
              <a:rPr lang="es-ES_tradnl" sz="2900" b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s-ES_tradnl" sz="2900" dirty="0" smtClean="0">
                <a:latin typeface="Segoe UI" pitchFamily="34" charset="0"/>
                <a:cs typeface="Segoe UI" pitchFamily="34" charset="0"/>
              </a:rPr>
              <a:t>sobre las sumas reclamadas y plasmadas en el monto del pagaré…</a:t>
            </a:r>
            <a:endParaRPr lang="es-AR" sz="2900" dirty="0" smtClean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14876" y="152400"/>
            <a:ext cx="3971924" cy="561956"/>
          </a:xfrm>
        </p:spPr>
        <p:txBody>
          <a:bodyPr>
            <a:normAutofit fontScale="90000"/>
          </a:bodyPr>
          <a:lstStyle/>
          <a:p>
            <a:pPr algn="r"/>
            <a:r>
              <a:rPr lang="es-AR" b="1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ART. 245 CPCCYT</a:t>
            </a:r>
            <a:endParaRPr lang="es-AR" b="1" dirty="0">
              <a:solidFill>
                <a:schemeClr val="accent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4400552" cy="521497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s-ES_tradnl" sz="2900" dirty="0" smtClean="0">
                <a:latin typeface="Segoe UI" pitchFamily="34" charset="0"/>
                <a:cs typeface="Segoe UI" pitchFamily="34" charset="0"/>
              </a:rPr>
              <a:t>…señalando en particular:</a:t>
            </a:r>
          </a:p>
          <a:p>
            <a:pPr>
              <a:lnSpc>
                <a:spcPct val="120000"/>
              </a:lnSpc>
              <a:buNone/>
            </a:pPr>
            <a:r>
              <a:rPr lang="es-ES_tradnl" sz="2900" dirty="0" smtClean="0">
                <a:latin typeface="Segoe UI" pitchFamily="34" charset="0"/>
                <a:cs typeface="Segoe UI" pitchFamily="34" charset="0"/>
              </a:rPr>
              <a:t> </a:t>
            </a:r>
            <a:endParaRPr lang="es-AR" sz="2900" dirty="0" smtClean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120000"/>
              </a:lnSpc>
            </a:pPr>
            <a:r>
              <a:rPr lang="es-ES_tradnl" sz="3600" dirty="0" smtClean="0">
                <a:latin typeface="Segoe UI" pitchFamily="34" charset="0"/>
                <a:cs typeface="Segoe UI" pitchFamily="34" charset="0"/>
              </a:rPr>
              <a:t>a) </a:t>
            </a:r>
            <a:r>
              <a:rPr lang="es-ES_tradnl" sz="4000" b="1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MONTO “ORIGINAL” DEL CRÉDITO </a:t>
            </a:r>
            <a:r>
              <a:rPr lang="es-ES_tradnl" sz="3600" dirty="0" smtClean="0">
                <a:latin typeface="Segoe UI" pitchFamily="34" charset="0"/>
                <a:cs typeface="Segoe UI" pitchFamily="34" charset="0"/>
              </a:rPr>
              <a:t>solicitado y el importe en dinero efectivamente recibido (capital) por la parte demandada; </a:t>
            </a:r>
          </a:p>
          <a:p>
            <a:pPr>
              <a:lnSpc>
                <a:spcPct val="120000"/>
              </a:lnSpc>
            </a:pPr>
            <a:endParaRPr lang="es-ES_tradnl" sz="3600" dirty="0" smtClean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120000"/>
              </a:lnSpc>
            </a:pPr>
            <a:endParaRPr lang="es-AR" sz="3600" dirty="0" smtClean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6628" name="Picture 4" descr="7 tips financieros que todo emprendedor debe saber | The Biz N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143116"/>
            <a:ext cx="4214810" cy="3512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14876" y="152400"/>
            <a:ext cx="3971924" cy="561956"/>
          </a:xfrm>
        </p:spPr>
        <p:txBody>
          <a:bodyPr>
            <a:normAutofit fontScale="90000"/>
          </a:bodyPr>
          <a:lstStyle/>
          <a:p>
            <a:pPr algn="r"/>
            <a:r>
              <a:rPr lang="es-AR" b="1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ART. 245 CPCCYT</a:t>
            </a:r>
            <a:endParaRPr lang="es-AR" b="1" dirty="0">
              <a:solidFill>
                <a:schemeClr val="accent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401080" cy="521497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s-ES_tradnl" sz="4000" dirty="0" smtClean="0">
                <a:latin typeface="Segoe UI" pitchFamily="34" charset="0"/>
                <a:cs typeface="Segoe UI" pitchFamily="34" charset="0"/>
              </a:rPr>
              <a:t>b</a:t>
            </a:r>
            <a:r>
              <a:rPr lang="es-ES_tradnl" sz="4000" dirty="0" smtClean="0">
                <a:latin typeface="Segoe UI" pitchFamily="34" charset="0"/>
                <a:cs typeface="Segoe UI" pitchFamily="34" charset="0"/>
              </a:rPr>
              <a:t>) </a:t>
            </a:r>
            <a:r>
              <a:rPr lang="es-ES_tradnl" sz="4000" b="1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la tasas de interés </a:t>
            </a:r>
            <a:r>
              <a:rPr lang="es-ES_tradnl" sz="4000" b="1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compensatorio/moratorio/</a:t>
            </a:r>
          </a:p>
          <a:p>
            <a:pPr>
              <a:lnSpc>
                <a:spcPct val="120000"/>
              </a:lnSpc>
              <a:buNone/>
            </a:pPr>
            <a:r>
              <a:rPr lang="es-ES_tradnl" sz="4000" b="1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punitorio </a:t>
            </a:r>
            <a:r>
              <a:rPr lang="es-ES_tradnl" sz="4000" dirty="0" smtClean="0">
                <a:latin typeface="Segoe UI" pitchFamily="34" charset="0"/>
                <a:cs typeface="Segoe UI" pitchFamily="34" charset="0"/>
              </a:rPr>
              <a:t>convenidas, incluyendo TEA y CTF,  </a:t>
            </a:r>
            <a:r>
              <a:rPr lang="es-ES_tradnl" sz="5100" b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GASTOS</a:t>
            </a:r>
            <a:r>
              <a:rPr lang="es-ES_tradnl" sz="51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es-ES_tradnl" sz="4000" dirty="0" smtClean="0">
                <a:latin typeface="Segoe UI" pitchFamily="34" charset="0"/>
                <a:cs typeface="Segoe UI" pitchFamily="34" charset="0"/>
              </a:rPr>
              <a:t>del crédito, seguros, etc.;</a:t>
            </a:r>
          </a:p>
          <a:p>
            <a:pPr>
              <a:lnSpc>
                <a:spcPct val="120000"/>
              </a:lnSpc>
            </a:pPr>
            <a:endParaRPr lang="es-ES_tradnl" sz="2900" b="1" dirty="0" smtClean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120000"/>
              </a:lnSpc>
              <a:buNone/>
            </a:pPr>
            <a:endParaRPr lang="es-AR" sz="3200" dirty="0" smtClean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120000"/>
              </a:lnSpc>
            </a:pPr>
            <a:endParaRPr lang="es-ES_tradnl" sz="2900" dirty="0" smtClean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5602" name="AutoShape 2" descr="Gráfico vectorial Alerta ▷ Imagen vectorial Alerta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6" name="Picture 4" descr="7 tips financieros que todo emprendedor debe saber | The Biz N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357694"/>
            <a:ext cx="2786082" cy="2321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401080" cy="5214974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buNone/>
            </a:pPr>
            <a:r>
              <a:rPr lang="es-ES_tradnl" sz="2900" b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CASO </a:t>
            </a:r>
            <a:r>
              <a:rPr lang="es-ES_tradnl" sz="2900" b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TXXX60 SA:</a:t>
            </a:r>
          </a:p>
          <a:p>
            <a:pPr lvl="0"/>
            <a:r>
              <a:rPr lang="es-ES" sz="3200" b="1" dirty="0" smtClean="0">
                <a:latin typeface="Segoe UI" pitchFamily="34" charset="0"/>
                <a:cs typeface="Segoe UI" pitchFamily="34" charset="0"/>
              </a:rPr>
              <a:t>MONTO DEL PAGARÉ: $ 57.553,56</a:t>
            </a:r>
            <a:endParaRPr lang="es-AR" sz="3200" dirty="0" smtClean="0">
              <a:latin typeface="Segoe UI" pitchFamily="34" charset="0"/>
              <a:cs typeface="Segoe UI" pitchFamily="34" charset="0"/>
            </a:endParaRPr>
          </a:p>
          <a:p>
            <a:pPr lvl="0"/>
            <a:r>
              <a:rPr lang="es-ES" sz="3200" dirty="0" smtClean="0">
                <a:latin typeface="Segoe UI" pitchFamily="34" charset="0"/>
                <a:cs typeface="Segoe UI" pitchFamily="34" charset="0"/>
              </a:rPr>
              <a:t>Monto de capital entregado: </a:t>
            </a:r>
            <a:r>
              <a:rPr lang="es-ES" sz="3200" b="1" dirty="0" smtClean="0">
                <a:latin typeface="Segoe UI" pitchFamily="34" charset="0"/>
                <a:cs typeface="Segoe UI" pitchFamily="34" charset="0"/>
              </a:rPr>
              <a:t>$ 18.700</a:t>
            </a:r>
            <a:endParaRPr lang="es-AR" sz="3200" dirty="0" smtClean="0">
              <a:latin typeface="Segoe UI" pitchFamily="34" charset="0"/>
              <a:cs typeface="Segoe UI" pitchFamily="34" charset="0"/>
            </a:endParaRPr>
          </a:p>
          <a:p>
            <a:pPr lvl="0"/>
            <a:r>
              <a:rPr lang="es-ES" sz="3200" dirty="0" smtClean="0">
                <a:latin typeface="Segoe UI" pitchFamily="34" charset="0"/>
                <a:cs typeface="Segoe UI" pitchFamily="34" charset="0"/>
              </a:rPr>
              <a:t>Gastos Administrativos terceros</a:t>
            </a:r>
            <a:r>
              <a:rPr lang="es-ES" sz="3200" b="1" dirty="0" smtClean="0">
                <a:latin typeface="Segoe UI" pitchFamily="34" charset="0"/>
                <a:cs typeface="Segoe UI" pitchFamily="34" charset="0"/>
              </a:rPr>
              <a:t>: </a:t>
            </a:r>
            <a:r>
              <a:rPr lang="es-ES" sz="5700" b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$ 6.171 </a:t>
            </a:r>
            <a:endParaRPr lang="es-AR" sz="3200" dirty="0" smtClean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  <a:p>
            <a:pPr lvl="0"/>
            <a:r>
              <a:rPr lang="es-ES" sz="3200" dirty="0" smtClean="0">
                <a:latin typeface="Segoe UI" pitchFamily="34" charset="0"/>
                <a:cs typeface="Segoe UI" pitchFamily="34" charset="0"/>
              </a:rPr>
              <a:t>Intereses compensatorios (incluidos en el pagaré): </a:t>
            </a:r>
            <a:r>
              <a:rPr lang="es-ES" sz="3200" b="1" dirty="0" smtClean="0">
                <a:latin typeface="Segoe UI" pitchFamily="34" charset="0"/>
                <a:cs typeface="Segoe UI" pitchFamily="34" charset="0"/>
              </a:rPr>
              <a:t>$ 32.174,99</a:t>
            </a:r>
            <a:endParaRPr lang="es-AR" sz="3200" dirty="0" smtClean="0">
              <a:latin typeface="Segoe UI" pitchFamily="34" charset="0"/>
              <a:cs typeface="Segoe UI" pitchFamily="34" charset="0"/>
            </a:endParaRPr>
          </a:p>
          <a:p>
            <a:pPr lvl="0"/>
            <a:r>
              <a:rPr lang="es-ES" sz="3200" dirty="0" smtClean="0">
                <a:latin typeface="Segoe UI" pitchFamily="34" charset="0"/>
                <a:cs typeface="Segoe UI" pitchFamily="34" charset="0"/>
              </a:rPr>
              <a:t>Pagos parciales: </a:t>
            </a:r>
            <a:r>
              <a:rPr lang="es-ES" sz="3200" b="1" dirty="0" smtClean="0">
                <a:latin typeface="Segoe UI" pitchFamily="34" charset="0"/>
                <a:cs typeface="Segoe UI" pitchFamily="34" charset="0"/>
              </a:rPr>
              <a:t>no</a:t>
            </a:r>
            <a:r>
              <a:rPr lang="es-ES" sz="3200" dirty="0" smtClean="0">
                <a:latin typeface="Segoe UI" pitchFamily="34" charset="0"/>
                <a:cs typeface="Segoe UI" pitchFamily="34" charset="0"/>
              </a:rPr>
              <a:t>.</a:t>
            </a:r>
            <a:endParaRPr lang="es-AR" sz="3200" dirty="0" smtClean="0">
              <a:latin typeface="Segoe UI" pitchFamily="34" charset="0"/>
              <a:cs typeface="Segoe UI" pitchFamily="34" charset="0"/>
            </a:endParaRPr>
          </a:p>
          <a:p>
            <a:pPr lvl="0"/>
            <a:r>
              <a:rPr lang="es-ES" sz="3200" dirty="0" smtClean="0">
                <a:latin typeface="Segoe UI" pitchFamily="34" charset="0"/>
                <a:cs typeface="Segoe UI" pitchFamily="34" charset="0"/>
              </a:rPr>
              <a:t>Monto reclamado en la demanda: </a:t>
            </a:r>
            <a:r>
              <a:rPr lang="es-ES" sz="3200" b="1" dirty="0" smtClean="0">
                <a:latin typeface="Segoe UI" pitchFamily="34" charset="0"/>
                <a:cs typeface="Segoe UI" pitchFamily="34" charset="0"/>
              </a:rPr>
              <a:t>$ 57.553,56.</a:t>
            </a:r>
            <a:endParaRPr lang="es-AR" sz="3200" dirty="0" smtClean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120000"/>
              </a:lnSpc>
            </a:pPr>
            <a:endParaRPr lang="es-ES_tradnl" sz="2900" dirty="0" smtClean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5602" name="AutoShape 2" descr="Gráfico vectorial Alerta ▷ Imagen vectorial Alerta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5604" name="Picture 4" descr="Alerta - Iconos gratis de señalizació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0"/>
            <a:ext cx="2019281" cy="2019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401080" cy="5214974"/>
          </a:xfrm>
        </p:spPr>
        <p:txBody>
          <a:bodyPr>
            <a:normAutofit/>
          </a:bodyPr>
          <a:lstStyle/>
          <a:p>
            <a:r>
              <a:rPr lang="es-ES" sz="3600" i="1" dirty="0" smtClean="0">
                <a:latin typeface="Segoe UI" pitchFamily="34" charset="0"/>
                <a:cs typeface="Segoe UI" pitchFamily="34" charset="0"/>
              </a:rPr>
              <a:t>“En </a:t>
            </a:r>
            <a:r>
              <a:rPr lang="es-ES" sz="3600" i="1" dirty="0" smtClean="0">
                <a:latin typeface="Segoe UI" pitchFamily="34" charset="0"/>
                <a:cs typeface="Segoe UI" pitchFamily="34" charset="0"/>
              </a:rPr>
              <a:t>cuanto a los supuestos “gastos administrativos terceros”, </a:t>
            </a:r>
            <a:r>
              <a:rPr lang="es-ES" sz="3600" b="1" i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que representan un 30% del crédito efectivamente percibido</a:t>
            </a:r>
            <a:r>
              <a:rPr lang="es-ES" sz="3600" i="1" dirty="0" smtClean="0">
                <a:latin typeface="Segoe UI" pitchFamily="34" charset="0"/>
                <a:cs typeface="Segoe UI" pitchFamily="34" charset="0"/>
              </a:rPr>
              <a:t>, serán considerados como parte del </a:t>
            </a:r>
            <a:r>
              <a:rPr lang="es-ES" sz="3600" b="1" i="1" dirty="0" smtClean="0">
                <a:latin typeface="Segoe UI" pitchFamily="34" charset="0"/>
                <a:cs typeface="Segoe UI" pitchFamily="34" charset="0"/>
              </a:rPr>
              <a:t>costo total financiero,</a:t>
            </a:r>
            <a:r>
              <a:rPr lang="es-ES" sz="3600" i="1" dirty="0" smtClean="0">
                <a:latin typeface="Segoe UI" pitchFamily="34" charset="0"/>
                <a:cs typeface="Segoe UI" pitchFamily="34" charset="0"/>
              </a:rPr>
              <a:t> y recibirán el mismo tratamiento que los intereses compensatorios, pues no se ha justificado su </a:t>
            </a:r>
            <a:r>
              <a:rPr lang="es-ES" sz="3600" i="1" dirty="0" smtClean="0">
                <a:latin typeface="Segoe UI" pitchFamily="34" charset="0"/>
                <a:cs typeface="Segoe UI" pitchFamily="34" charset="0"/>
              </a:rPr>
              <a:t>procedencia”.</a:t>
            </a:r>
            <a:endParaRPr lang="es-AR" sz="3600" i="1" dirty="0" smtClean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120000"/>
              </a:lnSpc>
            </a:pPr>
            <a:endParaRPr lang="es-ES_tradnl" sz="2900" dirty="0" smtClean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" name="Picture 4" descr="Alerta - Iconos gratis de señalizació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214290"/>
            <a:ext cx="1428736" cy="1428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14876" y="152400"/>
            <a:ext cx="3971924" cy="561956"/>
          </a:xfrm>
        </p:spPr>
        <p:txBody>
          <a:bodyPr>
            <a:normAutofit fontScale="90000"/>
          </a:bodyPr>
          <a:lstStyle/>
          <a:p>
            <a:pPr algn="r"/>
            <a:r>
              <a:rPr lang="es-AR" b="1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ART. 245 CPCCYT</a:t>
            </a:r>
            <a:endParaRPr lang="es-AR" b="1" dirty="0">
              <a:solidFill>
                <a:schemeClr val="accent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401080" cy="507209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lang="es-ES_tradnl" sz="2900" dirty="0" smtClean="0">
                <a:latin typeface="Segoe UI" pitchFamily="34" charset="0"/>
                <a:cs typeface="Segoe UI" pitchFamily="34" charset="0"/>
              </a:rPr>
              <a:t>c) la cantidad de </a:t>
            </a:r>
            <a:r>
              <a:rPr lang="es-ES_tradnl" sz="4400" b="1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CUOTAS</a:t>
            </a:r>
            <a:r>
              <a:rPr lang="es-ES_tradnl" sz="44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es-ES_tradnl" sz="2900" dirty="0" smtClean="0">
                <a:latin typeface="Segoe UI" pitchFamily="34" charset="0"/>
                <a:cs typeface="Segoe UI" pitchFamily="34" charset="0"/>
              </a:rPr>
              <a:t>convenidas</a:t>
            </a:r>
            <a:r>
              <a:rPr lang="es-ES_tradnl" sz="2900" dirty="0" smtClean="0">
                <a:latin typeface="Segoe UI" pitchFamily="34" charset="0"/>
                <a:cs typeface="Segoe UI" pitchFamily="34" charset="0"/>
              </a:rPr>
              <a:t>, </a:t>
            </a:r>
            <a:r>
              <a:rPr lang="es-ES_tradnl" sz="3800" b="1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VENCIMIENTOS</a:t>
            </a:r>
            <a:r>
              <a:rPr lang="es-ES_tradnl" sz="38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es-ES_tradnl" sz="2900" dirty="0" smtClean="0">
                <a:latin typeface="Segoe UI" pitchFamily="34" charset="0"/>
                <a:cs typeface="Segoe UI" pitchFamily="34" charset="0"/>
              </a:rPr>
              <a:t>e </a:t>
            </a:r>
            <a:r>
              <a:rPr lang="es-ES_tradnl" sz="2900" dirty="0" smtClean="0">
                <a:latin typeface="Segoe UI" pitchFamily="34" charset="0"/>
                <a:cs typeface="Segoe UI" pitchFamily="34" charset="0"/>
              </a:rPr>
              <a:t>importes de cada una de las cuotas;</a:t>
            </a:r>
            <a:endParaRPr lang="es-AR" sz="2900" dirty="0" smtClean="0">
              <a:latin typeface="Segoe UI" pitchFamily="34" charset="0"/>
              <a:cs typeface="Segoe UI" pitchFamily="34" charset="0"/>
            </a:endParaRPr>
          </a:p>
          <a:p>
            <a:pPr algn="just">
              <a:lnSpc>
                <a:spcPct val="120000"/>
              </a:lnSpc>
            </a:pPr>
            <a:endParaRPr lang="es-AR" sz="2900" dirty="0" smtClean="0">
              <a:latin typeface="Segoe UI" pitchFamily="34" charset="0"/>
              <a:cs typeface="Segoe UI" pitchFamily="34" charset="0"/>
            </a:endParaRPr>
          </a:p>
          <a:p>
            <a:pPr lvl="3">
              <a:lnSpc>
                <a:spcPct val="120000"/>
              </a:lnSpc>
              <a:buNone/>
            </a:pPr>
            <a:r>
              <a:rPr lang="es-AR" sz="4400" b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MUTUO </a:t>
            </a:r>
          </a:p>
          <a:p>
            <a:pPr lvl="3">
              <a:lnSpc>
                <a:spcPct val="120000"/>
              </a:lnSpc>
              <a:buNone/>
            </a:pPr>
            <a:r>
              <a:rPr lang="es-AR" sz="4400" b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VS. </a:t>
            </a:r>
          </a:p>
          <a:p>
            <a:pPr lvl="3">
              <a:lnSpc>
                <a:spcPct val="120000"/>
              </a:lnSpc>
              <a:buNone/>
            </a:pPr>
            <a:r>
              <a:rPr lang="es-AR" sz="4400" b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PAGARE</a:t>
            </a:r>
          </a:p>
          <a:p>
            <a:pPr algn="ctr">
              <a:lnSpc>
                <a:spcPct val="120000"/>
              </a:lnSpc>
              <a:buNone/>
            </a:pPr>
            <a:endParaRPr lang="es-AR" sz="3200" b="1" dirty="0" smtClean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3556" name="Picture 4" descr="Ilustración de Imagen A Color De Guantes De Boxeador De Dibujos Animados  Sobre Fondo Blanco Equipamiento Deportivo Boxeo Ilustración Vectorial y más  Vectores Libres de Derechos de Guante de Boxeo - iSt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000372"/>
            <a:ext cx="4357718" cy="3681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r>
              <a:rPr lang="es-AR" b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PAGARÉ VS. MUTUO</a:t>
            </a:r>
            <a:endParaRPr lang="es-AR" dirty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endParaRPr lang="es-AR" b="1" i="1" dirty="0" smtClean="0">
              <a:solidFill>
                <a:schemeClr val="accent2"/>
              </a:solidFill>
              <a:latin typeface="Segoe UI" pitchFamily="34" charset="0"/>
              <a:cs typeface="Segoe UI" pitchFamily="34" charset="0"/>
            </a:endParaRPr>
          </a:p>
          <a:p>
            <a:pPr lvl="1"/>
            <a:r>
              <a:rPr lang="es-AR" sz="4000" i="1" dirty="0" smtClean="0">
                <a:latin typeface="Segoe UI" pitchFamily="34" charset="0"/>
                <a:cs typeface="Segoe UI" pitchFamily="34" charset="0"/>
              </a:rPr>
              <a:t>A LA VISTA</a:t>
            </a:r>
          </a:p>
          <a:p>
            <a:pPr lvl="1"/>
            <a:endParaRPr lang="es-AR" sz="4000" i="1" dirty="0" smtClean="0">
              <a:latin typeface="Segoe UI" pitchFamily="34" charset="0"/>
              <a:cs typeface="Segoe UI" pitchFamily="34" charset="0"/>
            </a:endParaRPr>
          </a:p>
          <a:p>
            <a:pPr lvl="1"/>
            <a:r>
              <a:rPr lang="es-AR" sz="4000" b="1" dirty="0" smtClean="0"/>
              <a:t>No indicara plazo: </a:t>
            </a:r>
            <a:r>
              <a:rPr lang="es-AR" sz="4000" dirty="0" smtClean="0"/>
              <a:t>se considera pagable a la vista (</a:t>
            </a:r>
            <a:r>
              <a:rPr lang="es-AR" sz="4000" dirty="0" err="1" smtClean="0"/>
              <a:t>dec</a:t>
            </a:r>
            <a:r>
              <a:rPr lang="es-AR" sz="4000" dirty="0" smtClean="0"/>
              <a:t>. Ley).</a:t>
            </a:r>
          </a:p>
          <a:p>
            <a:pPr lvl="1"/>
            <a:endParaRPr lang="es-AR" sz="4000" i="1" dirty="0" smtClean="0">
              <a:latin typeface="Segoe UI" pitchFamily="34" charset="0"/>
              <a:cs typeface="Segoe UI" pitchFamily="34" charset="0"/>
            </a:endParaRPr>
          </a:p>
          <a:p>
            <a:pPr lvl="1"/>
            <a:r>
              <a:rPr lang="es-AR" sz="4300" b="1" i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A FECHA: </a:t>
            </a:r>
          </a:p>
          <a:p>
            <a:pPr lvl="2"/>
            <a:r>
              <a:rPr lang="es-AR" sz="3500" b="1" i="1" dirty="0" smtClean="0">
                <a:solidFill>
                  <a:srgbClr val="00B0F0"/>
                </a:solidFill>
                <a:latin typeface="Segoe UI" pitchFamily="34" charset="0"/>
                <a:cs typeface="Segoe UI" pitchFamily="34" charset="0"/>
              </a:rPr>
              <a:t>vencimiento a 30 días del otorgamiento del crédito (Y EL MUTUO</a:t>
            </a:r>
            <a:r>
              <a:rPr lang="es-AR" sz="3500" b="1" i="1" dirty="0" smtClean="0">
                <a:solidFill>
                  <a:srgbClr val="00B0F0"/>
                </a:solidFill>
                <a:latin typeface="Segoe UI" pitchFamily="34" charset="0"/>
                <a:cs typeface="Segoe UI" pitchFamily="34" charset="0"/>
              </a:rPr>
              <a:t>? PRIMER VENCIMIENTO)</a:t>
            </a:r>
            <a:endParaRPr lang="es-AR" sz="3500" b="1" i="1" dirty="0" smtClean="0">
              <a:solidFill>
                <a:srgbClr val="00B0F0"/>
              </a:solidFill>
              <a:latin typeface="Segoe UI" pitchFamily="34" charset="0"/>
              <a:cs typeface="Segoe UI" pitchFamily="34" charset="0"/>
            </a:endParaRPr>
          </a:p>
          <a:p>
            <a:pPr lvl="2"/>
            <a:r>
              <a:rPr lang="es-AR" sz="3500" b="1" i="1" dirty="0" smtClean="0">
                <a:solidFill>
                  <a:srgbClr val="00B0F0"/>
                </a:solidFill>
                <a:latin typeface="Segoe UI" pitchFamily="34" charset="0"/>
                <a:cs typeface="Segoe UI" pitchFamily="34" charset="0"/>
              </a:rPr>
              <a:t>vencimiento = última cuota del mutuo</a:t>
            </a:r>
            <a:r>
              <a:rPr lang="es-AR" sz="3500" i="1" dirty="0" smtClean="0">
                <a:solidFill>
                  <a:srgbClr val="00B0F0"/>
                </a:solidFill>
                <a:latin typeface="Segoe UI" pitchFamily="34" charset="0"/>
                <a:cs typeface="Segoe UI" pitchFamily="34" charset="0"/>
              </a:rPr>
              <a:t> </a:t>
            </a:r>
            <a:endParaRPr lang="es-AR" sz="3200" i="1" dirty="0" smtClean="0">
              <a:solidFill>
                <a:srgbClr val="00B0F0"/>
              </a:solidFill>
              <a:latin typeface="Segoe UI" pitchFamily="34" charset="0"/>
              <a:cs typeface="Segoe UI" pitchFamily="34" charset="0"/>
            </a:endParaRPr>
          </a:p>
          <a:p>
            <a:endParaRPr lang="es-AR" i="1" dirty="0" smtClean="0">
              <a:latin typeface="Segoe UI" pitchFamily="34" charset="0"/>
              <a:cs typeface="Segoe UI" pitchFamily="34" charset="0"/>
            </a:endParaRPr>
          </a:p>
          <a:p>
            <a:endParaRPr lang="es-AR" i="1" dirty="0" smtClean="0">
              <a:latin typeface="Segoe UI" pitchFamily="34" charset="0"/>
              <a:cs typeface="Segoe UI" pitchFamily="34" charset="0"/>
            </a:endParaRPr>
          </a:p>
          <a:p>
            <a:endParaRPr lang="es-AR" dirty="0" smtClean="0">
              <a:latin typeface="Segoe UI" pitchFamily="34" charset="0"/>
              <a:cs typeface="Segoe UI" pitchFamily="34" charset="0"/>
            </a:endParaRPr>
          </a:p>
          <a:p>
            <a:endParaRPr lang="es-AR" dirty="0" smtClean="0">
              <a:latin typeface="Segoe UI" pitchFamily="34" charset="0"/>
              <a:cs typeface="Segoe UI" pitchFamily="34" charset="0"/>
            </a:endParaRPr>
          </a:p>
          <a:p>
            <a:endParaRPr lang="es-AR" dirty="0" smtClean="0">
              <a:latin typeface="Segoe UI" pitchFamily="34" charset="0"/>
              <a:cs typeface="Segoe UI" pitchFamily="34" charset="0"/>
            </a:endParaRPr>
          </a:p>
          <a:p>
            <a:endParaRPr lang="es-AR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" name="Picture 4" descr="Ilustración de Imagen A Color De Guantes De Boxeador De Dibujos Animados  Sobre Fondo Blanco Equipamiento Deportivo Boxeo Ilustración Vectorial y más  Vectores Libres de Derechos de Guante de Boxeo - iSt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0"/>
            <a:ext cx="2159088" cy="1823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sz="quarter" idx="2"/>
          </p:nvPr>
        </p:nvSpPr>
        <p:spPr>
          <a:xfrm>
            <a:off x="5286380" y="3929066"/>
            <a:ext cx="3387466" cy="2224846"/>
          </a:xfrm>
        </p:spPr>
        <p:txBody>
          <a:bodyPr>
            <a:normAutofit fontScale="25000" lnSpcReduction="20000"/>
          </a:bodyPr>
          <a:lstStyle/>
          <a:p>
            <a:endParaRPr lang="es-AR" i="1" dirty="0" smtClean="0"/>
          </a:p>
          <a:p>
            <a:endParaRPr lang="es-AR" i="1" dirty="0" smtClean="0"/>
          </a:p>
          <a:p>
            <a:endParaRPr lang="es-AR" i="1" dirty="0" smtClean="0"/>
          </a:p>
          <a:p>
            <a:pPr algn="r">
              <a:buNone/>
            </a:pPr>
            <a:r>
              <a:rPr lang="es-AR" sz="11200" i="1" dirty="0" smtClean="0">
                <a:latin typeface="Segoe UI" pitchFamily="34" charset="0"/>
                <a:cs typeface="Segoe UI" pitchFamily="34" charset="0"/>
              </a:rPr>
              <a:t>Firme </a:t>
            </a:r>
            <a:r>
              <a:rPr lang="es-AR" sz="11200" i="1" dirty="0" smtClean="0">
                <a:latin typeface="Segoe UI" pitchFamily="34" charset="0"/>
                <a:cs typeface="Segoe UI" pitchFamily="34" charset="0"/>
              </a:rPr>
              <a:t>aquí para indicar que no tiene idea lo que está firmando</a:t>
            </a:r>
            <a:r>
              <a:rPr lang="es-AR" sz="11200" i="1" dirty="0" smtClean="0">
                <a:latin typeface="Segoe UI" pitchFamily="34" charset="0"/>
                <a:cs typeface="Segoe UI" pitchFamily="34" charset="0"/>
              </a:rPr>
              <a:t>…</a:t>
            </a:r>
            <a:endParaRPr lang="es-AR" sz="11200" dirty="0" smtClean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7" name="Picture 2" descr="https://lh5.googleusercontent.com/5qk6d2pfgmsoq18W9_oihN9Kb_KzdyoIz1DATJKzuilcurE-TCyB-SejrMVxbppAXop_MFPnMJLZWwAHWpwXY9cB-Wml01KK9YniRsS0aSMeK-YKysNUKK9EFCODhjPZRY-eLwhiqzr7f25Sgx-wgc1yL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5053164" cy="4075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4294967295"/>
          </p:nvPr>
        </p:nvPicPr>
        <p:blipFill>
          <a:blip r:embed="rId2"/>
          <a:srcRect l="26345" t="13808" r="28553" b="21284"/>
          <a:stretch>
            <a:fillRect/>
          </a:stretch>
        </p:blipFill>
        <p:spPr bwMode="auto">
          <a:xfrm>
            <a:off x="357158" y="428604"/>
            <a:ext cx="8286750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928794" y="1571612"/>
            <a:ext cx="2857520" cy="14287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Rectángulo"/>
          <p:cNvSpPr/>
          <p:nvPr/>
        </p:nvSpPr>
        <p:spPr>
          <a:xfrm>
            <a:off x="6572264" y="1571612"/>
            <a:ext cx="990608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Flecha derecha"/>
          <p:cNvSpPr/>
          <p:nvPr/>
        </p:nvSpPr>
        <p:spPr>
          <a:xfrm>
            <a:off x="428596" y="214290"/>
            <a:ext cx="3143272" cy="92867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solidFill>
                  <a:schemeClr val="tx1"/>
                </a:solidFill>
              </a:rPr>
              <a:t>MUTUO + 24 CUOTAS</a:t>
            </a:r>
            <a:endParaRPr lang="es-AR" sz="1200" b="1" dirty="0">
              <a:solidFill>
                <a:schemeClr val="tx1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2786050" y="6072206"/>
            <a:ext cx="3643338" cy="642942"/>
          </a:xfrm>
          <a:prstGeom prst="ellipse">
            <a:avLst/>
          </a:prstGeom>
          <a:noFill/>
          <a:ln w="508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 l="7746" t="26778" r="32614" b="6904"/>
          <a:stretch>
            <a:fillRect/>
          </a:stretch>
        </p:blipFill>
        <p:spPr bwMode="auto">
          <a:xfrm>
            <a:off x="1071538" y="642918"/>
            <a:ext cx="707236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Flecha derecha"/>
          <p:cNvSpPr/>
          <p:nvPr/>
        </p:nvSpPr>
        <p:spPr>
          <a:xfrm>
            <a:off x="428596" y="5143512"/>
            <a:ext cx="4429156" cy="92867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solidFill>
                  <a:schemeClr val="tx1"/>
                </a:solidFill>
              </a:rPr>
              <a:t>PAGARE A FECHA 1 VTO CUOTA</a:t>
            </a:r>
            <a:endParaRPr lang="es-AR" sz="1200" b="1" dirty="0">
              <a:solidFill>
                <a:schemeClr val="tx1"/>
              </a:solidFill>
            </a:endParaRPr>
          </a:p>
        </p:txBody>
      </p:sp>
      <p:sp>
        <p:nvSpPr>
          <p:cNvPr id="4" name="3 Elipse"/>
          <p:cNvSpPr/>
          <p:nvPr/>
        </p:nvSpPr>
        <p:spPr>
          <a:xfrm>
            <a:off x="4714876" y="714356"/>
            <a:ext cx="2928958" cy="642942"/>
          </a:xfrm>
          <a:prstGeom prst="ellipse">
            <a:avLst/>
          </a:prstGeom>
          <a:noFill/>
          <a:ln w="508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Elipse"/>
          <p:cNvSpPr/>
          <p:nvPr/>
        </p:nvSpPr>
        <p:spPr>
          <a:xfrm>
            <a:off x="928662" y="1071546"/>
            <a:ext cx="2928958" cy="642942"/>
          </a:xfrm>
          <a:prstGeom prst="ellipse">
            <a:avLst/>
          </a:prstGeom>
          <a:noFill/>
          <a:ln w="508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14876" y="152400"/>
            <a:ext cx="3971924" cy="561956"/>
          </a:xfrm>
        </p:spPr>
        <p:txBody>
          <a:bodyPr>
            <a:normAutofit fontScale="90000"/>
          </a:bodyPr>
          <a:lstStyle/>
          <a:p>
            <a:pPr algn="r"/>
            <a:r>
              <a:rPr lang="es-AR" b="1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ART. 245 CPCCYT</a:t>
            </a:r>
            <a:endParaRPr lang="es-AR" b="1" dirty="0">
              <a:solidFill>
                <a:schemeClr val="accent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401080" cy="507209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</a:pPr>
            <a:r>
              <a:rPr lang="es-ES_tradnl" sz="2900" dirty="0" smtClean="0">
                <a:latin typeface="Segoe UI" pitchFamily="34" charset="0"/>
                <a:cs typeface="Segoe UI" pitchFamily="34" charset="0"/>
              </a:rPr>
              <a:t>d</a:t>
            </a:r>
            <a:r>
              <a:rPr lang="es-ES_tradnl" sz="2900" dirty="0" smtClean="0">
                <a:latin typeface="Segoe UI" pitchFamily="34" charset="0"/>
                <a:cs typeface="Segoe UI" pitchFamily="34" charset="0"/>
              </a:rPr>
              <a:t>) sistema de amortización de capital y mecanismos de cancelación de intereses que se haya convenido; </a:t>
            </a:r>
            <a:endParaRPr lang="es-AR" sz="2900" dirty="0" smtClean="0">
              <a:latin typeface="Segoe UI" pitchFamily="34" charset="0"/>
              <a:cs typeface="Segoe UI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s-ES_tradnl" sz="2900" dirty="0" smtClean="0">
                <a:latin typeface="Segoe UI" pitchFamily="34" charset="0"/>
                <a:cs typeface="Segoe UI" pitchFamily="34" charset="0"/>
              </a:rPr>
              <a:t>e) </a:t>
            </a:r>
            <a:r>
              <a:rPr lang="es-ES_tradnl" sz="3800" b="1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fecha de mora </a:t>
            </a:r>
            <a:r>
              <a:rPr lang="es-ES_tradnl" sz="2900" dirty="0" smtClean="0">
                <a:latin typeface="Segoe UI" pitchFamily="34" charset="0"/>
                <a:cs typeface="Segoe UI" pitchFamily="34" charset="0"/>
              </a:rPr>
              <a:t>y fecha de corte de los intereses; </a:t>
            </a:r>
            <a:endParaRPr lang="es-AR" sz="2900" dirty="0" smtClean="0">
              <a:latin typeface="Segoe UI" pitchFamily="34" charset="0"/>
              <a:cs typeface="Segoe UI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s-ES_tradnl" sz="2900" dirty="0" smtClean="0">
                <a:latin typeface="Segoe UI" pitchFamily="34" charset="0"/>
                <a:cs typeface="Segoe UI" pitchFamily="34" charset="0"/>
              </a:rPr>
              <a:t>f) si se ha convenido la </a:t>
            </a:r>
            <a:r>
              <a:rPr lang="es-ES_tradnl" sz="2900" b="1" dirty="0" smtClean="0">
                <a:latin typeface="Segoe UI" pitchFamily="34" charset="0"/>
                <a:cs typeface="Segoe UI" pitchFamily="34" charset="0"/>
              </a:rPr>
              <a:t>caducidad de los plazos</a:t>
            </a:r>
            <a:r>
              <a:rPr lang="es-ES_tradnl" sz="2900" dirty="0" smtClean="0">
                <a:latin typeface="Segoe UI" pitchFamily="34" charset="0"/>
                <a:cs typeface="Segoe UI" pitchFamily="34" charset="0"/>
              </a:rPr>
              <a:t>, cómo y cuándo se produjo; </a:t>
            </a:r>
            <a:endParaRPr lang="es-AR" sz="2900" dirty="0" smtClean="0">
              <a:latin typeface="Segoe UI" pitchFamily="34" charset="0"/>
              <a:cs typeface="Segoe UI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s-ES_tradnl" sz="2900" dirty="0" smtClean="0">
                <a:latin typeface="Segoe UI" pitchFamily="34" charset="0"/>
                <a:cs typeface="Segoe UI" pitchFamily="34" charset="0"/>
              </a:rPr>
              <a:t>g) si la parte demandada ha realizado </a:t>
            </a:r>
            <a:r>
              <a:rPr lang="es-ES_tradnl" sz="2900" b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PAGOS PARCIALES,</a:t>
            </a:r>
            <a:r>
              <a:rPr lang="es-ES_tradnl" sz="2900" dirty="0" smtClean="0">
                <a:latin typeface="Segoe UI" pitchFamily="34" charset="0"/>
                <a:cs typeface="Segoe UI" pitchFamily="34" charset="0"/>
              </a:rPr>
              <a:t> y en caso afirmativo, cómo han sido imputados a la deuda reclamada (LIQUIDACION SENCILLA Y CLARA)</a:t>
            </a:r>
          </a:p>
          <a:p>
            <a:pPr algn="just">
              <a:lnSpc>
                <a:spcPct val="120000"/>
              </a:lnSpc>
            </a:pPr>
            <a:endParaRPr lang="es-AR" sz="2900" dirty="0" smtClean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14876" y="152400"/>
            <a:ext cx="3971924" cy="561956"/>
          </a:xfrm>
        </p:spPr>
        <p:txBody>
          <a:bodyPr>
            <a:normAutofit fontScale="90000"/>
          </a:bodyPr>
          <a:lstStyle/>
          <a:p>
            <a:pPr algn="r"/>
            <a:r>
              <a:rPr lang="es-AR" b="1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ART. 245 CPCCYT</a:t>
            </a:r>
            <a:endParaRPr lang="es-AR" b="1" dirty="0">
              <a:solidFill>
                <a:schemeClr val="accent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401080" cy="535785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s-ES_tradnl" sz="2900" i="1" dirty="0" smtClean="0">
                <a:latin typeface="Segoe UI" pitchFamily="34" charset="0"/>
                <a:cs typeface="Segoe UI" pitchFamily="34" charset="0"/>
              </a:rPr>
              <a:t>h) si se convino el </a:t>
            </a:r>
            <a:r>
              <a:rPr lang="es-ES_tradnl" sz="2900" b="1" i="1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descuento de las cuotas por código de autorización</a:t>
            </a:r>
            <a:r>
              <a:rPr lang="es-ES_tradnl" sz="2900" i="1" dirty="0" smtClean="0">
                <a:latin typeface="Segoe UI" pitchFamily="34" charset="0"/>
                <a:cs typeface="Segoe UI" pitchFamily="34" charset="0"/>
              </a:rPr>
              <a:t> en bono de sueldo, y en caso afirmativo, si se han descontado cuotas a través de este mecanismo, cómo y cuándo, y si continúa vigente el código de descuento de haberes.</a:t>
            </a:r>
          </a:p>
          <a:p>
            <a:pPr algn="just">
              <a:lnSpc>
                <a:spcPct val="120000"/>
              </a:lnSpc>
            </a:pPr>
            <a:r>
              <a:rPr lang="es-ES_tradnl" sz="2900" b="1" i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verificar si existe proceso judicial </a:t>
            </a:r>
          </a:p>
          <a:p>
            <a:pPr algn="just">
              <a:lnSpc>
                <a:spcPct val="120000"/>
              </a:lnSpc>
              <a:buNone/>
            </a:pPr>
            <a:r>
              <a:rPr lang="es-ES_tradnl" sz="2900" b="1" i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por quiebra de la parte demandada… </a:t>
            </a:r>
          </a:p>
          <a:p>
            <a:pPr algn="just">
              <a:lnSpc>
                <a:spcPct val="120000"/>
              </a:lnSpc>
              <a:buNone/>
            </a:pPr>
            <a:r>
              <a:rPr lang="es-ES_tradnl" sz="2900" b="1" i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CONSULTA JUICIO UNIVERSALES</a:t>
            </a:r>
            <a:endParaRPr lang="es-AR" sz="2900" b="1" i="1" dirty="0" smtClean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2529" name="Picture 1" descr="C:\Users\mfdiaz\AppData\Local\Microsoft\Windows\INetCache\IE\QB7ZGD3B\burning-158881_64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4263236"/>
            <a:ext cx="1771163" cy="2356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sz="40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OTROS ASPECTOS</a:t>
            </a:r>
            <a:br>
              <a:rPr lang="es-AR" sz="40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</a:br>
            <a:r>
              <a:rPr lang="es-AR" sz="40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PARA ANALIZAR</a:t>
            </a:r>
            <a:endParaRPr lang="es-AR" sz="40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La CALIDAD de las partes</a:t>
            </a:r>
            <a:endParaRPr lang="es-AR" b="1" dirty="0">
              <a:solidFill>
                <a:schemeClr val="accent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s-AR" sz="4000" dirty="0" smtClean="0">
              <a:latin typeface="Segoe UI" pitchFamily="34" charset="0"/>
              <a:cs typeface="Segoe UI" pitchFamily="34" charset="0"/>
            </a:endParaRPr>
          </a:p>
          <a:p>
            <a:r>
              <a:rPr lang="es-AR" sz="4000" dirty="0" smtClean="0">
                <a:latin typeface="Segoe UI" pitchFamily="34" charset="0"/>
                <a:cs typeface="Segoe UI" pitchFamily="34" charset="0"/>
              </a:rPr>
              <a:t>El Juez podrá </a:t>
            </a:r>
            <a:r>
              <a:rPr lang="es-AR" sz="4800" b="1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presumir</a:t>
            </a:r>
            <a:r>
              <a:rPr lang="es-AR" sz="4800" b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s-AR" sz="4000" b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la existencia de una relación de consumo de la sola </a:t>
            </a:r>
            <a:r>
              <a:rPr lang="es-AR" sz="4800" b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CALIDAD </a:t>
            </a:r>
            <a:r>
              <a:rPr lang="es-AR" sz="4000" b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de las partes de la relación cambial</a:t>
            </a:r>
            <a:r>
              <a:rPr lang="es-AR" sz="4000" dirty="0" smtClean="0">
                <a:latin typeface="Segoe UI" pitchFamily="34" charset="0"/>
                <a:cs typeface="Segoe UI" pitchFamily="34" charset="0"/>
              </a:rPr>
              <a:t>, conforme a las constancias del título ejecutado.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La CALIDAD de las partes</a:t>
            </a:r>
            <a:endParaRPr lang="es-AR" b="1" dirty="0">
              <a:solidFill>
                <a:schemeClr val="accent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31771" t="30512" r="12673" b="20081"/>
          <a:stretch>
            <a:fillRect/>
          </a:stretch>
        </p:blipFill>
        <p:spPr bwMode="auto">
          <a:xfrm>
            <a:off x="357158" y="1142984"/>
            <a:ext cx="842968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6500826" y="2714620"/>
            <a:ext cx="714380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Rectángulo"/>
          <p:cNvSpPr/>
          <p:nvPr/>
        </p:nvSpPr>
        <p:spPr>
          <a:xfrm>
            <a:off x="6286512" y="4857760"/>
            <a:ext cx="242889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La CALIDAD de las partes</a:t>
            </a:r>
            <a:endParaRPr lang="es-AR" b="1" dirty="0">
              <a:solidFill>
                <a:schemeClr val="accent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AR" sz="3200" dirty="0" smtClean="0">
                <a:latin typeface="Segoe UI" pitchFamily="34" charset="0"/>
                <a:cs typeface="Segoe UI" pitchFamily="34" charset="0"/>
              </a:rPr>
              <a:t>sin antecedentes documentales</a:t>
            </a:r>
          </a:p>
          <a:p>
            <a:r>
              <a:rPr lang="es-AR" sz="3200" dirty="0" smtClean="0">
                <a:latin typeface="Segoe UI" pitchFamily="34" charset="0"/>
                <a:cs typeface="Segoe UI" pitchFamily="34" charset="0"/>
              </a:rPr>
              <a:t>formato predeterminado</a:t>
            </a:r>
          </a:p>
          <a:p>
            <a:r>
              <a:rPr lang="es-AR" sz="3200" dirty="0" smtClean="0">
                <a:latin typeface="Segoe UI" pitchFamily="34" charset="0"/>
                <a:cs typeface="Segoe UI" pitchFamily="34" charset="0"/>
              </a:rPr>
              <a:t>EN BLANCO?</a:t>
            </a:r>
          </a:p>
          <a:p>
            <a:r>
              <a:rPr lang="es-AR" sz="3200" dirty="0" smtClean="0">
                <a:latin typeface="Segoe UI" pitchFamily="34" charset="0"/>
                <a:cs typeface="Segoe UI" pitchFamily="34" charset="0"/>
              </a:rPr>
              <a:t>por valor recibido </a:t>
            </a:r>
            <a:r>
              <a:rPr lang="es-AR" sz="3200" b="1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en dinero en efectivo</a:t>
            </a:r>
          </a:p>
          <a:p>
            <a:r>
              <a:rPr lang="es-AR" sz="3200" dirty="0" smtClean="0">
                <a:latin typeface="Segoe UI" pitchFamily="34" charset="0"/>
                <a:cs typeface="Segoe UI" pitchFamily="34" charset="0"/>
              </a:rPr>
              <a:t>beneficiario: </a:t>
            </a:r>
            <a:r>
              <a:rPr lang="es-AR" sz="4000" b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persona jurídica SA</a:t>
            </a:r>
            <a:endParaRPr lang="es-AR" sz="3200" b="1" dirty="0" smtClean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es-AR" dirty="0" smtClean="0">
              <a:latin typeface="Segoe UI" pitchFamily="34" charset="0"/>
              <a:cs typeface="Segoe UI" pitchFamily="34" charset="0"/>
            </a:endParaRPr>
          </a:p>
          <a:p>
            <a:r>
              <a:rPr lang="es-AR" sz="3600" b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PRESUMIR </a:t>
            </a:r>
            <a:r>
              <a:rPr lang="es-AR" sz="2800" b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existencia de una relación de consumo de la sola CALIDAD de las partes de la relación cambial?</a:t>
            </a:r>
            <a:endParaRPr lang="es-AR" dirty="0" smtClean="0">
              <a:latin typeface="Segoe UI" pitchFamily="34" charset="0"/>
              <a:cs typeface="Segoe UI" pitchFamily="34" charset="0"/>
            </a:endParaRPr>
          </a:p>
          <a:p>
            <a:endParaRPr lang="es-AR" dirty="0" smtClean="0">
              <a:latin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es-AR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La CALIDAD de las partes</a:t>
            </a:r>
            <a:endParaRPr lang="es-AR" b="1" dirty="0">
              <a:solidFill>
                <a:schemeClr val="accent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es-AR" sz="3200" b="1" i="1" dirty="0" smtClean="0">
              <a:solidFill>
                <a:schemeClr val="accent2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es-AR" sz="3200" b="1" i="1" dirty="0" smtClean="0">
                <a:solidFill>
                  <a:schemeClr val="accent2"/>
                </a:solidFill>
                <a:latin typeface="Segoe UI" pitchFamily="34" charset="0"/>
                <a:cs typeface="Segoe UI" pitchFamily="34" charset="0"/>
              </a:rPr>
              <a:t>requisitos del art. 156 del CPCCYT ap. 1: </a:t>
            </a:r>
            <a:r>
              <a:rPr lang="es-AR" sz="2800" i="1" dirty="0" smtClean="0">
                <a:latin typeface="Segoe UI" pitchFamily="34" charset="0"/>
                <a:cs typeface="Segoe UI" pitchFamily="34" charset="0"/>
              </a:rPr>
              <a:t>nombre o razón social de la persona jurídica, domicilio funcional o social vigente, datos de su inscripción y autoridades.</a:t>
            </a:r>
          </a:p>
          <a:p>
            <a:endParaRPr lang="es-AR" sz="2800" i="1" dirty="0" smtClean="0">
              <a:latin typeface="Segoe UI" pitchFamily="34" charset="0"/>
              <a:cs typeface="Segoe UI" pitchFamily="34" charset="0"/>
            </a:endParaRPr>
          </a:p>
          <a:p>
            <a:r>
              <a:rPr lang="es-AR" sz="2800" i="1" dirty="0" smtClean="0">
                <a:latin typeface="Segoe UI" pitchFamily="34" charset="0"/>
                <a:cs typeface="Segoe UI" pitchFamily="34" charset="0"/>
              </a:rPr>
              <a:t>En particular, aclare si la empresa ejecutante tiene como giro comercial </a:t>
            </a:r>
            <a:r>
              <a:rPr lang="es-AR" sz="3200" b="1" i="1" dirty="0" smtClean="0">
                <a:latin typeface="Segoe UI" pitchFamily="34" charset="0"/>
                <a:cs typeface="Segoe UI" pitchFamily="34" charset="0"/>
              </a:rPr>
              <a:t>el otorgamiento de créditos/préstamos de consumo, </a:t>
            </a:r>
            <a:r>
              <a:rPr lang="es-AR" sz="2800" i="1" dirty="0" smtClean="0">
                <a:latin typeface="Segoe UI" pitchFamily="34" charset="0"/>
                <a:cs typeface="Segoe UI" pitchFamily="34" charset="0"/>
              </a:rPr>
              <a:t>según surge de la siguiente página web: … </a:t>
            </a:r>
            <a:endParaRPr lang="es-AR" sz="2800" i="1" dirty="0" smtClean="0">
              <a:latin typeface="Segoe UI" pitchFamily="34" charset="0"/>
              <a:cs typeface="Segoe UI" pitchFamily="34" charset="0"/>
            </a:endParaRPr>
          </a:p>
          <a:p>
            <a:endParaRPr lang="es-AR" sz="2800" dirty="0" smtClean="0">
              <a:latin typeface="Segoe UI" pitchFamily="34" charset="0"/>
              <a:cs typeface="Segoe UI" pitchFamily="34" charset="0"/>
            </a:endParaRPr>
          </a:p>
          <a:p>
            <a:r>
              <a:rPr lang="es-AR" sz="2800" i="1" dirty="0" smtClean="0">
                <a:latin typeface="Segoe UI" pitchFamily="34" charset="0"/>
                <a:cs typeface="Segoe UI" pitchFamily="34" charset="0"/>
              </a:rPr>
              <a:t>VALOR DEL SILENCIO: ART. 263 CCYCN</a:t>
            </a:r>
            <a:endParaRPr lang="es-AR" sz="2800" i="1" dirty="0" smtClean="0">
              <a:latin typeface="Segoe UI" pitchFamily="34" charset="0"/>
              <a:cs typeface="Segoe UI" pitchFamily="34" charset="0"/>
            </a:endParaRPr>
          </a:p>
          <a:p>
            <a:endParaRPr lang="es-AR" dirty="0" smtClean="0">
              <a:latin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es-AR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r>
              <a:rPr lang="es-AR" b="1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VENCIMIENTO DEL PAGARÉ</a:t>
            </a:r>
            <a:endParaRPr lang="es-AR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s-AR" b="1" i="1" dirty="0" smtClean="0">
              <a:solidFill>
                <a:schemeClr val="accent2"/>
              </a:solidFill>
              <a:latin typeface="Segoe UI" pitchFamily="34" charset="0"/>
              <a:cs typeface="Segoe UI" pitchFamily="34" charset="0"/>
            </a:endParaRPr>
          </a:p>
          <a:p>
            <a:pPr lvl="1"/>
            <a:endParaRPr lang="es-AR" sz="4000" i="1" smtClean="0">
              <a:latin typeface="Segoe UI" pitchFamily="34" charset="0"/>
              <a:cs typeface="Segoe UI" pitchFamily="34" charset="0"/>
            </a:endParaRPr>
          </a:p>
          <a:p>
            <a:pPr lvl="1"/>
            <a:r>
              <a:rPr lang="es-AR" sz="4000" i="1" smtClean="0">
                <a:latin typeface="Segoe UI" pitchFamily="34" charset="0"/>
                <a:cs typeface="Segoe UI" pitchFamily="34" charset="0"/>
              </a:rPr>
              <a:t>A </a:t>
            </a:r>
            <a:r>
              <a:rPr lang="es-AR" sz="4000" i="1" dirty="0" smtClean="0">
                <a:latin typeface="Segoe UI" pitchFamily="34" charset="0"/>
                <a:cs typeface="Segoe UI" pitchFamily="34" charset="0"/>
              </a:rPr>
              <a:t>LA VISTA</a:t>
            </a:r>
          </a:p>
          <a:p>
            <a:pPr lvl="2"/>
            <a:r>
              <a:rPr lang="es-AR" sz="3400" b="1" i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¿Ampliación plazo presentación por el LIBRADOR CONSUMIDOR? ¿10 años?</a:t>
            </a:r>
          </a:p>
          <a:p>
            <a:pPr lvl="1"/>
            <a:endParaRPr lang="es-AR" sz="4000" i="1" dirty="0" smtClean="0">
              <a:latin typeface="Segoe UI" pitchFamily="34" charset="0"/>
              <a:cs typeface="Segoe UI" pitchFamily="34" charset="0"/>
            </a:endParaRPr>
          </a:p>
          <a:p>
            <a:pPr lvl="1"/>
            <a:endParaRPr lang="es-AR" sz="3200" i="1" dirty="0" smtClean="0">
              <a:solidFill>
                <a:srgbClr val="00B0F0"/>
              </a:solidFill>
              <a:latin typeface="Segoe UI" pitchFamily="34" charset="0"/>
              <a:cs typeface="Segoe UI" pitchFamily="34" charset="0"/>
            </a:endParaRPr>
          </a:p>
          <a:p>
            <a:endParaRPr lang="es-AR" i="1" dirty="0" smtClean="0">
              <a:latin typeface="Segoe UI" pitchFamily="34" charset="0"/>
              <a:cs typeface="Segoe UI" pitchFamily="34" charset="0"/>
            </a:endParaRPr>
          </a:p>
          <a:p>
            <a:endParaRPr lang="es-AR" i="1" dirty="0" smtClean="0">
              <a:latin typeface="Segoe UI" pitchFamily="34" charset="0"/>
              <a:cs typeface="Segoe UI" pitchFamily="34" charset="0"/>
            </a:endParaRPr>
          </a:p>
          <a:p>
            <a:endParaRPr lang="es-AR" dirty="0" smtClean="0">
              <a:latin typeface="Segoe UI" pitchFamily="34" charset="0"/>
              <a:cs typeface="Segoe UI" pitchFamily="34" charset="0"/>
            </a:endParaRPr>
          </a:p>
          <a:p>
            <a:endParaRPr lang="es-AR" dirty="0" smtClean="0">
              <a:latin typeface="Segoe UI" pitchFamily="34" charset="0"/>
              <a:cs typeface="Segoe UI" pitchFamily="34" charset="0"/>
            </a:endParaRPr>
          </a:p>
          <a:p>
            <a:endParaRPr lang="es-AR" dirty="0" smtClean="0">
              <a:latin typeface="Segoe UI" pitchFamily="34" charset="0"/>
              <a:cs typeface="Segoe UI" pitchFamily="34" charset="0"/>
            </a:endParaRPr>
          </a:p>
          <a:p>
            <a:endParaRPr lang="es-AR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" name="Picture 4" descr="Ilustración de Imagen A Color De Guantes De Boxeador De Dibujos Animados  Sobre Fondo Blanco Equipamiento Deportivo Boxeo Ilustración Vectorial y más  Vectores Libres de Derechos de Guante de Boxeo - iSt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0"/>
            <a:ext cx="2159088" cy="1823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ACLARACIONES INICIALES</a:t>
            </a:r>
            <a:endParaRPr lang="es-AR" b="1" dirty="0">
              <a:solidFill>
                <a:schemeClr val="accent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8194" name="Picture 2" descr="Preguntas Y Respuestas&quot; Images – Browse 69 Stock Photos, Vectors, and Video  | Adobe Stock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571612"/>
            <a:ext cx="4429156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 l="49533" t="21205" r="25039" b="13494"/>
          <a:stretch>
            <a:fillRect/>
          </a:stretch>
        </p:blipFill>
        <p:spPr bwMode="auto">
          <a:xfrm rot="5400000">
            <a:off x="1535885" y="-607247"/>
            <a:ext cx="6072230" cy="814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Flecha derecha"/>
          <p:cNvSpPr/>
          <p:nvPr/>
        </p:nvSpPr>
        <p:spPr>
          <a:xfrm>
            <a:off x="357158" y="3143248"/>
            <a:ext cx="5715040" cy="928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solidFill>
                  <a:schemeClr val="tx1"/>
                </a:solidFill>
              </a:rPr>
              <a:t>Ampliación plazo presentación 10 años</a:t>
            </a:r>
            <a:endParaRPr lang="es-AR" sz="1200" b="1" dirty="0">
              <a:solidFill>
                <a:schemeClr val="tx1"/>
              </a:solidFill>
            </a:endParaRPr>
          </a:p>
        </p:txBody>
      </p:sp>
      <p:sp>
        <p:nvSpPr>
          <p:cNvPr id="4" name="3 Elipse"/>
          <p:cNvSpPr/>
          <p:nvPr/>
        </p:nvSpPr>
        <p:spPr>
          <a:xfrm>
            <a:off x="2285984" y="928670"/>
            <a:ext cx="2928958" cy="642942"/>
          </a:xfrm>
          <a:prstGeom prst="ellipse">
            <a:avLst/>
          </a:prstGeom>
          <a:noFill/>
          <a:ln w="508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¿CONCLUSIONES?</a:t>
            </a:r>
            <a:endParaRPr lang="es-AR" b="1" dirty="0">
              <a:solidFill>
                <a:schemeClr val="accent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8194" name="Picture 2" descr="Preguntas Y Respuestas&quot; Images – Browse 69 Stock Photos, Vectors, and Video  | Adobe Stock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571612"/>
            <a:ext cx="4429156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229600" cy="557213"/>
          </a:xfrm>
        </p:spPr>
        <p:txBody>
          <a:bodyPr>
            <a:normAutofit fontScale="90000"/>
          </a:bodyPr>
          <a:lstStyle/>
          <a:p>
            <a:r>
              <a:rPr lang="es-AR" b="1" dirty="0" smtClean="0">
                <a:solidFill>
                  <a:srgbClr val="00B0F0"/>
                </a:solidFill>
                <a:latin typeface="Segoe UI" pitchFamily="34" charset="0"/>
                <a:cs typeface="Segoe UI" pitchFamily="34" charset="0"/>
              </a:rPr>
              <a:t>Para reflexionar…</a:t>
            </a:r>
            <a:endParaRPr lang="es-AR" b="1" dirty="0">
              <a:solidFill>
                <a:srgbClr val="00B0F0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quarter" idx="4294967295"/>
          </p:nvPr>
        </p:nvGraphicFramePr>
        <p:xfrm>
          <a:off x="428596" y="928670"/>
          <a:ext cx="8286776" cy="5156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fdiaz\AppData\Local\Microsoft\Windows\INetCache\IE\QB7ZGD3B\cycle-160072_960_720[1]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 rot="7665006">
            <a:off x="4311065" y="257312"/>
            <a:ext cx="4555860" cy="4646203"/>
          </a:xfrm>
          <a:prstGeom prst="rect">
            <a:avLst/>
          </a:prstGeom>
          <a:noFill/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57194"/>
          </a:xfrm>
        </p:spPr>
        <p:txBody>
          <a:bodyPr>
            <a:normAutofit fontScale="90000"/>
          </a:bodyPr>
          <a:lstStyle/>
          <a:p>
            <a:r>
              <a:rPr lang="es-AR" b="1" dirty="0" smtClean="0">
                <a:solidFill>
                  <a:srgbClr val="00B0F0"/>
                </a:solidFill>
                <a:latin typeface="Segoe UI" pitchFamily="34" charset="0"/>
                <a:cs typeface="Segoe UI" pitchFamily="34" charset="0"/>
              </a:rPr>
              <a:t>Para reflexionar…</a:t>
            </a:r>
            <a:endParaRPr lang="es-AR" b="1" dirty="0">
              <a:solidFill>
                <a:srgbClr val="00B0F0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10" name="4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1219201"/>
          <a:ext cx="4972056" cy="4924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40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ART. 245 CPCCYT </a:t>
            </a:r>
            <a:endParaRPr lang="es-AR" sz="40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ART. 245 CPCCYT</a:t>
            </a:r>
            <a:endParaRPr lang="es-AR" b="1" dirty="0">
              <a:solidFill>
                <a:schemeClr val="accent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38758"/>
          </a:xfrm>
        </p:spPr>
        <p:txBody>
          <a:bodyPr>
            <a:normAutofit fontScale="92500" lnSpcReduction="20000"/>
          </a:bodyPr>
          <a:lstStyle/>
          <a:p>
            <a:endParaRPr lang="es-AR" dirty="0" smtClean="0">
              <a:latin typeface="Segoe UI" pitchFamily="34" charset="0"/>
              <a:cs typeface="Segoe UI" pitchFamily="34" charset="0"/>
            </a:endParaRPr>
          </a:p>
          <a:p>
            <a:r>
              <a:rPr lang="es-AR" dirty="0" smtClean="0">
                <a:latin typeface="Segoe UI" pitchFamily="34" charset="0"/>
                <a:cs typeface="Segoe UI" pitchFamily="34" charset="0"/>
              </a:rPr>
              <a:t>Cuando </a:t>
            </a:r>
            <a:r>
              <a:rPr lang="es-AR" dirty="0" smtClean="0">
                <a:latin typeface="Segoe UI" pitchFamily="34" charset="0"/>
                <a:cs typeface="Segoe UI" pitchFamily="34" charset="0"/>
              </a:rPr>
              <a:t>en el proceso monitorio cambiario </a:t>
            </a:r>
            <a:r>
              <a:rPr lang="es-AR" b="1" dirty="0" smtClean="0">
                <a:latin typeface="Segoe UI" pitchFamily="34" charset="0"/>
                <a:cs typeface="Segoe UI" pitchFamily="34" charset="0"/>
              </a:rPr>
              <a:t>resultare que subyace una </a:t>
            </a:r>
            <a:r>
              <a:rPr lang="es-AR" b="1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RELACIÓN DE CONSUMO</a:t>
            </a:r>
            <a:r>
              <a:rPr lang="es-AR" b="1" dirty="0" smtClean="0">
                <a:latin typeface="Segoe UI" pitchFamily="34" charset="0"/>
                <a:cs typeface="Segoe UI" pitchFamily="34" charset="0"/>
              </a:rPr>
              <a:t>, el Juez, </a:t>
            </a:r>
            <a:r>
              <a:rPr lang="es-AR" sz="3500" b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a pedido de parte o de oficio</a:t>
            </a:r>
            <a:r>
              <a:rPr lang="es-AR" b="1" dirty="0" smtClean="0">
                <a:latin typeface="Segoe UI" pitchFamily="34" charset="0"/>
                <a:cs typeface="Segoe UI" pitchFamily="34" charset="0"/>
              </a:rPr>
              <a:t>, </a:t>
            </a:r>
            <a:r>
              <a:rPr lang="es-AR" dirty="0" smtClean="0">
                <a:latin typeface="Segoe UI" pitchFamily="34" charset="0"/>
                <a:cs typeface="Segoe UI" pitchFamily="34" charset="0"/>
              </a:rPr>
              <a:t>ordenará que sean acompañados los </a:t>
            </a:r>
            <a:r>
              <a:rPr lang="es-AR" b="1" dirty="0" smtClean="0">
                <a:latin typeface="Segoe UI" pitchFamily="34" charset="0"/>
                <a:cs typeface="Segoe UI" pitchFamily="34" charset="0"/>
              </a:rPr>
              <a:t>antecedentes documentales </a:t>
            </a:r>
            <a:r>
              <a:rPr lang="es-AR" dirty="0" smtClean="0">
                <a:latin typeface="Segoe UI" pitchFamily="34" charset="0"/>
                <a:cs typeface="Segoe UI" pitchFamily="34" charset="0"/>
              </a:rPr>
              <a:t>que acrediten el cumplimiento de lo dispuesto por los </a:t>
            </a:r>
            <a:r>
              <a:rPr lang="es-AR" dirty="0" err="1" smtClean="0">
                <a:latin typeface="Segoe UI" pitchFamily="34" charset="0"/>
                <a:cs typeface="Segoe UI" pitchFamily="34" charset="0"/>
              </a:rPr>
              <a:t>Art.s</a:t>
            </a:r>
            <a:r>
              <a:rPr lang="es-AR" dirty="0" smtClean="0">
                <a:latin typeface="Segoe UI" pitchFamily="34" charset="0"/>
                <a:cs typeface="Segoe UI" pitchFamily="34" charset="0"/>
              </a:rPr>
              <a:t> 8 bis, 36, 37 y </a:t>
            </a:r>
            <a:r>
              <a:rPr lang="es-AR" dirty="0" err="1" smtClean="0">
                <a:latin typeface="Segoe UI" pitchFamily="34" charset="0"/>
                <a:cs typeface="Segoe UI" pitchFamily="34" charset="0"/>
              </a:rPr>
              <a:t>cc</a:t>
            </a:r>
            <a:r>
              <a:rPr lang="es-AR" dirty="0" smtClean="0">
                <a:latin typeface="Segoe UI" pitchFamily="34" charset="0"/>
                <a:cs typeface="Segoe UI" pitchFamily="34" charset="0"/>
              </a:rPr>
              <a:t>. de la Ley Nº 24.240; y Arts. 1097, 1119, 1120 y </a:t>
            </a:r>
            <a:r>
              <a:rPr lang="es-AR" dirty="0" err="1" smtClean="0">
                <a:latin typeface="Segoe UI" pitchFamily="34" charset="0"/>
                <a:cs typeface="Segoe UI" pitchFamily="34" charset="0"/>
              </a:rPr>
              <a:t>cc</a:t>
            </a:r>
            <a:r>
              <a:rPr lang="es-AR" dirty="0" smtClean="0">
                <a:latin typeface="Segoe UI" pitchFamily="34" charset="0"/>
                <a:cs typeface="Segoe UI" pitchFamily="34" charset="0"/>
              </a:rPr>
              <a:t>. del Código Civil y Comercial de la Nación.</a:t>
            </a:r>
          </a:p>
          <a:p>
            <a:endParaRPr lang="es-AR" dirty="0" smtClean="0">
              <a:latin typeface="Segoe UI" pitchFamily="34" charset="0"/>
              <a:cs typeface="Segoe UI" pitchFamily="34" charset="0"/>
            </a:endParaRPr>
          </a:p>
          <a:p>
            <a:r>
              <a:rPr lang="es-AR" dirty="0" smtClean="0">
                <a:latin typeface="Segoe UI" pitchFamily="34" charset="0"/>
                <a:cs typeface="Segoe UI" pitchFamily="34" charset="0"/>
              </a:rPr>
              <a:t>El Juez podrá </a:t>
            </a:r>
            <a:r>
              <a:rPr lang="es-AR" b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presumir la existencia de una relación de consumo de la sola calidad de las partes de la relación cambial</a:t>
            </a:r>
            <a:r>
              <a:rPr lang="es-AR" dirty="0" smtClean="0">
                <a:latin typeface="Segoe UI" pitchFamily="34" charset="0"/>
                <a:cs typeface="Segoe UI" pitchFamily="34" charset="0"/>
              </a:rPr>
              <a:t>, conforme a las constancias del título ejecutado.</a:t>
            </a:r>
          </a:p>
          <a:p>
            <a:endParaRPr lang="es-AR" dirty="0" smtClean="0">
              <a:latin typeface="Segoe UI" pitchFamily="34" charset="0"/>
              <a:cs typeface="Segoe UI" pitchFamily="34" charset="0"/>
            </a:endParaRPr>
          </a:p>
          <a:p>
            <a:r>
              <a:rPr lang="es-AR" dirty="0" smtClean="0">
                <a:latin typeface="Segoe UI" pitchFamily="34" charset="0"/>
                <a:cs typeface="Segoe UI" pitchFamily="34" charset="0"/>
              </a:rPr>
              <a:t>La presente norma será aplicable incluso cuando el título hubiere circulado.</a:t>
            </a:r>
            <a:endParaRPr lang="es-AR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sz="quarter" idx="4294967295"/>
          </p:nvPr>
        </p:nvGraphicFramePr>
        <p:xfrm>
          <a:off x="428596" y="714356"/>
          <a:ext cx="8358214" cy="5010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86314" y="152400"/>
            <a:ext cx="3900486" cy="704832"/>
          </a:xfrm>
        </p:spPr>
        <p:txBody>
          <a:bodyPr>
            <a:normAutofit/>
          </a:bodyPr>
          <a:lstStyle/>
          <a:p>
            <a:pPr algn="r"/>
            <a:r>
              <a:rPr lang="es-AR" b="1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ART. 245 CPCCYT</a:t>
            </a:r>
            <a:endParaRPr lang="es-AR" b="1" dirty="0">
              <a:solidFill>
                <a:schemeClr val="accent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81634"/>
          </a:xfrm>
        </p:spPr>
        <p:txBody>
          <a:bodyPr>
            <a:normAutofit fontScale="92500"/>
          </a:bodyPr>
          <a:lstStyle/>
          <a:p>
            <a:r>
              <a:rPr lang="es-AR" sz="3200" b="1" dirty="0" smtClean="0">
                <a:latin typeface="Segoe UI" pitchFamily="34" charset="0"/>
                <a:cs typeface="Segoe UI" pitchFamily="34" charset="0"/>
              </a:rPr>
              <a:t>ANTECEDENTES DOCUMENTALES </a:t>
            </a:r>
            <a:r>
              <a:rPr lang="es-AR" dirty="0" smtClean="0">
                <a:latin typeface="Segoe UI" pitchFamily="34" charset="0"/>
                <a:cs typeface="Segoe UI" pitchFamily="34" charset="0"/>
              </a:rPr>
              <a:t>que </a:t>
            </a:r>
            <a:r>
              <a:rPr lang="es-AR" b="1" dirty="0" smtClean="0">
                <a:latin typeface="Segoe UI" pitchFamily="34" charset="0"/>
                <a:cs typeface="Segoe UI" pitchFamily="34" charset="0"/>
              </a:rPr>
              <a:t>acrediten</a:t>
            </a:r>
            <a:r>
              <a:rPr lang="es-AR" dirty="0" smtClean="0">
                <a:latin typeface="Segoe UI" pitchFamily="34" charset="0"/>
                <a:cs typeface="Segoe UI" pitchFamily="34" charset="0"/>
              </a:rPr>
              <a:t> el cumplimiento de lo dispuesto </a:t>
            </a:r>
            <a:r>
              <a:rPr lang="es-AR" dirty="0" smtClean="0">
                <a:latin typeface="Segoe UI" pitchFamily="34" charset="0"/>
                <a:cs typeface="Segoe UI" pitchFamily="34" charset="0"/>
              </a:rPr>
              <a:t>por</a:t>
            </a:r>
            <a:endParaRPr lang="es-AR" dirty="0" smtClean="0">
              <a:latin typeface="Segoe UI" pitchFamily="34" charset="0"/>
              <a:cs typeface="Segoe UI" pitchFamily="34" charset="0"/>
            </a:endParaRPr>
          </a:p>
          <a:p>
            <a:r>
              <a:rPr lang="es-AR" b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Ley Nº 24.240: </a:t>
            </a:r>
          </a:p>
          <a:p>
            <a:pPr lvl="1"/>
            <a:r>
              <a:rPr lang="es-AR" dirty="0" smtClean="0">
                <a:latin typeface="Segoe UI" pitchFamily="34" charset="0"/>
                <a:cs typeface="Segoe UI" pitchFamily="34" charset="0"/>
              </a:rPr>
              <a:t>Art. 8 bis: trato digno</a:t>
            </a:r>
          </a:p>
          <a:p>
            <a:pPr lvl="1"/>
            <a:r>
              <a:rPr lang="es-AR" dirty="0" smtClean="0">
                <a:latin typeface="Segoe UI" pitchFamily="34" charset="0"/>
                <a:cs typeface="Segoe UI" pitchFamily="34" charset="0"/>
              </a:rPr>
              <a:t>Art. 36: </a:t>
            </a:r>
            <a:r>
              <a:rPr lang="es-AR" sz="2800" b="1" dirty="0" smtClean="0">
                <a:latin typeface="Segoe UI" pitchFamily="34" charset="0"/>
                <a:cs typeface="Segoe UI" pitchFamily="34" charset="0"/>
              </a:rPr>
              <a:t>modo claro</a:t>
            </a:r>
            <a:r>
              <a:rPr lang="es-AR" dirty="0" smtClean="0">
                <a:latin typeface="Segoe UI" pitchFamily="34" charset="0"/>
                <a:cs typeface="Segoe UI" pitchFamily="34" charset="0"/>
              </a:rPr>
              <a:t>/ bajo pena de nulidad/ condiciones del crédito </a:t>
            </a:r>
          </a:p>
          <a:p>
            <a:pPr lvl="1"/>
            <a:r>
              <a:rPr lang="es-AR" dirty="0" smtClean="0">
                <a:latin typeface="Segoe UI" pitchFamily="34" charset="0"/>
                <a:cs typeface="Segoe UI" pitchFamily="34" charset="0"/>
              </a:rPr>
              <a:t>Art. 37: Interpretación… se tendrán por NO convenidas…</a:t>
            </a:r>
          </a:p>
          <a:p>
            <a:r>
              <a:rPr lang="es-AR" b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Código Civil y Comercial de la Nación: </a:t>
            </a:r>
          </a:p>
          <a:p>
            <a:pPr lvl="1"/>
            <a:r>
              <a:rPr lang="es-AR" dirty="0" smtClean="0">
                <a:latin typeface="Segoe UI" pitchFamily="34" charset="0"/>
                <a:cs typeface="Segoe UI" pitchFamily="34" charset="0"/>
              </a:rPr>
              <a:t>Art. 1097: trato digno</a:t>
            </a:r>
          </a:p>
          <a:p>
            <a:pPr lvl="1"/>
            <a:r>
              <a:rPr lang="es-AR" dirty="0" smtClean="0">
                <a:latin typeface="Segoe UI" pitchFamily="34" charset="0"/>
                <a:cs typeface="Segoe UI" pitchFamily="34" charset="0"/>
              </a:rPr>
              <a:t>Art. 1119: cláusulas abusivas/ </a:t>
            </a:r>
            <a:r>
              <a:rPr lang="es-AR" sz="2800" b="1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desequilibrio significativo</a:t>
            </a:r>
            <a:endParaRPr lang="es-AR" b="1" dirty="0" smtClean="0">
              <a:solidFill>
                <a:schemeClr val="accent1"/>
              </a:solidFill>
              <a:latin typeface="Segoe UI" pitchFamily="34" charset="0"/>
              <a:cs typeface="Segoe UI" pitchFamily="34" charset="0"/>
            </a:endParaRPr>
          </a:p>
          <a:p>
            <a:pPr lvl="1"/>
            <a:r>
              <a:rPr lang="es-AR" dirty="0" smtClean="0">
                <a:latin typeface="Segoe UI" pitchFamily="34" charset="0"/>
                <a:cs typeface="Segoe UI" pitchFamily="34" charset="0"/>
              </a:rPr>
              <a:t>Art. 1120: situación jurídica abusiva/ </a:t>
            </a:r>
            <a:r>
              <a:rPr lang="es-AR" sz="2800" b="1" dirty="0" smtClean="0">
                <a:latin typeface="Segoe UI" pitchFamily="34" charset="0"/>
                <a:cs typeface="Segoe UI" pitchFamily="34" charset="0"/>
              </a:rPr>
              <a:t>pluralidad de actos</a:t>
            </a:r>
            <a:endParaRPr lang="es-AR" b="1" dirty="0" smtClean="0">
              <a:latin typeface="Segoe UI" pitchFamily="34" charset="0"/>
              <a:cs typeface="Segoe UI" pitchFamily="34" charset="0"/>
            </a:endParaRPr>
          </a:p>
          <a:p>
            <a:endParaRPr lang="es-AR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531</TotalTime>
  <Words>1067</Words>
  <Application>Microsoft Office PowerPoint</Application>
  <PresentationFormat>Presentación en pantalla (4:3)</PresentationFormat>
  <Paragraphs>148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Origen</vt:lpstr>
      <vt:lpstr>PAGARE DE CONSUMO</vt:lpstr>
      <vt:lpstr>Diapositiva 2</vt:lpstr>
      <vt:lpstr>ACLARACIONES INICIALES</vt:lpstr>
      <vt:lpstr>Para reflexionar…</vt:lpstr>
      <vt:lpstr>Para reflexionar…</vt:lpstr>
      <vt:lpstr>ART. 245 CPCCYT </vt:lpstr>
      <vt:lpstr>ART. 245 CPCCYT</vt:lpstr>
      <vt:lpstr>Diapositiva 8</vt:lpstr>
      <vt:lpstr>ART. 245 CPCCYT</vt:lpstr>
      <vt:lpstr>ART. 245 CPCCYT</vt:lpstr>
      <vt:lpstr>ART. 245 CPCCYT</vt:lpstr>
      <vt:lpstr>Diapositiva 12</vt:lpstr>
      <vt:lpstr>ART. 245 CPCCYT</vt:lpstr>
      <vt:lpstr>ART. 245 CPCCYT</vt:lpstr>
      <vt:lpstr>ART. 245 CPCCYT</vt:lpstr>
      <vt:lpstr>Diapositiva 16</vt:lpstr>
      <vt:lpstr>Diapositiva 17</vt:lpstr>
      <vt:lpstr>ART. 245 CPCCYT</vt:lpstr>
      <vt:lpstr>PAGARÉ VS. MUTUO</vt:lpstr>
      <vt:lpstr>Diapositiva 20</vt:lpstr>
      <vt:lpstr>Diapositiva 21</vt:lpstr>
      <vt:lpstr>ART. 245 CPCCYT</vt:lpstr>
      <vt:lpstr>ART. 245 CPCCYT</vt:lpstr>
      <vt:lpstr>OTROS ASPECTOS PARA ANALIZAR</vt:lpstr>
      <vt:lpstr>La CALIDAD de las partes</vt:lpstr>
      <vt:lpstr>La CALIDAD de las partes</vt:lpstr>
      <vt:lpstr>La CALIDAD de las partes</vt:lpstr>
      <vt:lpstr>La CALIDAD de las partes</vt:lpstr>
      <vt:lpstr>VENCIMIENTO DEL PAGARÉ</vt:lpstr>
      <vt:lpstr>Diapositiva 30</vt:lpstr>
      <vt:lpstr>¿CONCLUSIONES?</vt:lpstr>
    </vt:vector>
  </TitlesOfParts>
  <Company>Poder Judicial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PAGARE DE CONSUMO</dc:title>
  <dc:creator>mfdiaz</dc:creator>
  <cp:lastModifiedBy>mfdiaz</cp:lastModifiedBy>
  <cp:revision>132</cp:revision>
  <dcterms:created xsi:type="dcterms:W3CDTF">2022-08-05T13:31:45Z</dcterms:created>
  <dcterms:modified xsi:type="dcterms:W3CDTF">2022-08-24T15:16:04Z</dcterms:modified>
</cp:coreProperties>
</file>