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60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26523" y="1447800"/>
            <a:ext cx="8654089" cy="2454499"/>
          </a:xfrm>
        </p:spPr>
        <p:txBody>
          <a:bodyPr/>
          <a:lstStyle/>
          <a:p>
            <a:r>
              <a:rPr lang="es-AR" dirty="0" smtClean="0"/>
              <a:t>FALLO “VALDATTA”</a:t>
            </a:r>
            <a:endParaRPr lang="es-A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9121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545465" y="1447800"/>
            <a:ext cx="8118803" cy="2323374"/>
          </a:xfrm>
        </p:spPr>
        <p:txBody>
          <a:bodyPr/>
          <a:lstStyle/>
          <a:p>
            <a:pPr algn="ctr"/>
            <a:r>
              <a:rPr lang="es-AR" sz="5400" dirty="0" smtClean="0"/>
              <a:t>VALDATTA FLORENCIA C/ ASFALIA S.A. P/ DESPIDO</a:t>
            </a:r>
            <a:endParaRPr lang="es-AR" sz="5400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14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AR" sz="3200" dirty="0" smtClean="0"/>
              <a:t>TRIBUNAL </a:t>
            </a:r>
            <a:r>
              <a:rPr lang="es-AR" sz="3200" b="1" dirty="0" smtClean="0"/>
              <a:t>QUINTA CAMARA DEL TRABAJO</a:t>
            </a:r>
            <a:r>
              <a:rPr lang="es-AR" sz="3200" dirty="0" smtClean="0"/>
              <a:t>, EXPEDIENTE N° 152.510.    FECHA. 20/7/2020</a:t>
            </a: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val="87135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365162" y="1352282"/>
            <a:ext cx="843566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3200" dirty="0"/>
              <a:t>LA PREGUNTA EN ERA SI CORRESPONDIA O NO LA INDEMNIZACIÓN DEL </a:t>
            </a:r>
            <a:r>
              <a:rPr lang="es-AR" sz="3200" b="1" dirty="0"/>
              <a:t>ART. 1 DE LA LEY 23.592.</a:t>
            </a:r>
            <a:br>
              <a:rPr lang="es-AR" sz="3200" b="1" dirty="0"/>
            </a:br>
            <a:r>
              <a:rPr lang="es-AR" sz="3200" b="1" dirty="0"/>
              <a:t/>
            </a:r>
            <a:br>
              <a:rPr lang="es-AR" sz="3200" b="1" dirty="0"/>
            </a:br>
            <a:r>
              <a:rPr lang="es-AR" sz="3200" b="1" dirty="0" smtClean="0"/>
              <a:t>DADO </a:t>
            </a:r>
            <a:r>
              <a:rPr lang="es-AR" sz="3200" b="1" dirty="0" smtClean="0"/>
              <a:t> </a:t>
            </a:r>
            <a:r>
              <a:rPr lang="es-AR" sz="3200" b="1" dirty="0"/>
              <a:t>QUE </a:t>
            </a:r>
            <a:r>
              <a:rPr lang="es-AR" sz="3200" b="1" dirty="0" smtClean="0"/>
              <a:t>LA ACTORA </a:t>
            </a:r>
            <a:r>
              <a:rPr lang="es-AR" sz="3200" b="1" dirty="0"/>
              <a:t>PERSEGUÍA UN DESPIDO </a:t>
            </a:r>
            <a:r>
              <a:rPr lang="es-AR" sz="3200" b="1" dirty="0" smtClean="0"/>
              <a:t>DISCRIMINATORIO Y SE RECHAZO.</a:t>
            </a: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val="354969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1468193" y="746942"/>
            <a:ext cx="8099248" cy="3024232"/>
          </a:xfrm>
        </p:spPr>
        <p:txBody>
          <a:bodyPr/>
          <a:lstStyle/>
          <a:p>
            <a:pPr algn="just"/>
            <a:r>
              <a:rPr lang="es-AR" dirty="0" smtClean="0"/>
              <a:t>Los hechos en cuestión eran que la obligaban a usar CALZAS en una estación de servicios</a:t>
            </a:r>
            <a:endParaRPr lang="es-AR" dirty="0"/>
          </a:p>
        </p:txBody>
      </p:sp>
      <p:sp>
        <p:nvSpPr>
          <p:cNvPr id="9" name="Marcador de texto 8"/>
          <p:cNvSpPr>
            <a:spLocks noGrp="1"/>
          </p:cNvSpPr>
          <p:nvPr>
            <p:ph type="body" sz="half" idx="14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8" name="Marcador de texto 7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es-AR" sz="2000" dirty="0" smtClean="0"/>
              <a:t>Ella se opuso y la despiden por una causa inventada, por ABANDONO DE TRABABJO. La Quinta Cámara, le hizo lugar a la demanda, pero le rechazo el despido DISCRIMINATORIO, por falta de pruebas. 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378902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AR" sz="3600" dirty="0" smtClean="0"/>
              <a:t>CORTE SUPREMA DE MENDOZA, HIZO LUGAR AL RECLAMO DEL DESPIDO DISCRIMINATORIO</a:t>
            </a:r>
            <a:endParaRPr lang="es-AR" sz="360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14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es-AR" sz="2800" dirty="0" smtClean="0"/>
              <a:t>SE BASO EN TODA LA NORMATIVA DE PROTECCION CONTRA LA  MUJER 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147873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FUNDAMENTOS DE LA SCJMZA</a:t>
            </a:r>
            <a:endParaRPr lang="es-AR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DR. VALERIO</a:t>
            </a:r>
            <a:endParaRPr lang="es-AR" dirty="0"/>
          </a:p>
        </p:txBody>
      </p:sp>
      <p:sp>
        <p:nvSpPr>
          <p:cNvPr id="9" name="Marcador de texto 8"/>
          <p:cNvSpPr>
            <a:spLocks noGrp="1"/>
          </p:cNvSpPr>
          <p:nvPr>
            <p:ph type="body" sz="half" idx="15"/>
          </p:nvPr>
        </p:nvSpPr>
        <p:spPr/>
        <p:txBody>
          <a:bodyPr>
            <a:normAutofit fontScale="85000" lnSpcReduction="20000"/>
          </a:bodyPr>
          <a:lstStyle/>
          <a:p>
            <a:pPr marL="285750" indent="-285750">
              <a:buFontTx/>
              <a:buChar char="-"/>
            </a:pPr>
            <a:r>
              <a:rPr lang="es-AR" dirty="0" smtClean="0"/>
              <a:t>EMPLEAD0R TIENE A SU CARGO DEMOSTRAR QUE NO FUE DISCRIMINATORIO.</a:t>
            </a:r>
          </a:p>
          <a:p>
            <a:pPr marL="285750" indent="-285750">
              <a:buFontTx/>
              <a:buChar char="-"/>
            </a:pPr>
            <a:r>
              <a:rPr lang="es-AR" dirty="0" smtClean="0"/>
              <a:t>ELLA DEBIA SOPORTAR FRASES INAPROPIADAS. INDICIOS.</a:t>
            </a:r>
          </a:p>
          <a:p>
            <a:pPr marL="285750" indent="-285750">
              <a:buFontTx/>
              <a:buChar char="-"/>
            </a:pPr>
            <a:r>
              <a:rPr lang="es-AR" dirty="0" smtClean="0"/>
              <a:t>EL HECHO DE OBLIGARLA USAR CALZAS FUE EN CONTRA DE SU DIGNIDAD Y SU PUDOR.</a:t>
            </a:r>
          </a:p>
          <a:p>
            <a:pPr marL="285750" indent="-285750">
              <a:buFontTx/>
              <a:buChar char="-"/>
            </a:pPr>
            <a:r>
              <a:rPr lang="es-AR" dirty="0" smtClean="0"/>
              <a:t>AMPLITUD PROBATORIA. (ART. 16 LEY 26.485 Y 54 CPL.)</a:t>
            </a:r>
          </a:p>
          <a:p>
            <a:pPr marL="285750" indent="-285750">
              <a:buFontTx/>
              <a:buChar char="-"/>
            </a:pPr>
            <a:r>
              <a:rPr lang="es-AR" dirty="0" smtClean="0"/>
              <a:t>Aplicar Ley Micaela en la función Pública. </a:t>
            </a:r>
          </a:p>
          <a:p>
            <a:pPr marL="285750" indent="-285750">
              <a:buFontTx/>
              <a:buChar char="-"/>
            </a:pPr>
            <a:r>
              <a:rPr lang="es-AR" dirty="0" smtClean="0"/>
              <a:t>Modo de Reparación el daño moral, precio consuelo que satisfaga el perjuicio sufrido.   </a:t>
            </a:r>
          </a:p>
          <a:p>
            <a:pPr marL="285750" indent="-285750">
              <a:buFontTx/>
              <a:buChar char="-"/>
            </a:pPr>
            <a:r>
              <a:rPr lang="es-AR" dirty="0" smtClean="0"/>
              <a:t>-DISPONE QUE SEA $150.000, MONTO REPARADOR (Viaje, salidas</a:t>
            </a:r>
            <a:r>
              <a:rPr lang="es-AR" smtClean="0"/>
              <a:t>, esparcimiento)</a:t>
            </a:r>
            <a:endParaRPr lang="es-AR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AR" dirty="0" smtClean="0"/>
              <a:t>DR. ADARO</a:t>
            </a:r>
            <a:endParaRPr lang="es-AR" dirty="0"/>
          </a:p>
        </p:txBody>
      </p:sp>
      <p:sp>
        <p:nvSpPr>
          <p:cNvPr id="10" name="Marcador de texto 9"/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r>
              <a:rPr lang="es-AR" dirty="0" smtClean="0"/>
              <a:t>-HACE REFERENCIA A LOS MOTIVOS DE IMPUGNACION  EFECTUADOS POR LA ACTORA.</a:t>
            </a:r>
          </a:p>
          <a:p>
            <a:r>
              <a:rPr lang="es-AR" dirty="0" smtClean="0"/>
              <a:t>-REFIERE A LA NORMATIVA LEGAL.</a:t>
            </a:r>
          </a:p>
          <a:p>
            <a:r>
              <a:rPr lang="es-AR" dirty="0" smtClean="0"/>
              <a:t>- LA EMPRESA DEBE ACOMPAÑAR UN PROCESO DECONSTRUCCIÓN. </a:t>
            </a:r>
          </a:p>
          <a:p>
            <a:r>
              <a:rPr lang="es-AR" dirty="0" smtClean="0"/>
              <a:t>-CUANTIFICACIÓN, LA ACTORA LO CUANTIFICA, LO CONSIDERA JUSTO Y RAZONABLE ($81.000), MAS INTERESES (LENCINAS)</a:t>
            </a:r>
            <a:endParaRPr lang="es-AR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AR" dirty="0" smtClean="0"/>
              <a:t>DR. PALERMO</a:t>
            </a:r>
            <a:endParaRPr lang="es-AR" dirty="0"/>
          </a:p>
        </p:txBody>
      </p:sp>
      <p:sp>
        <p:nvSpPr>
          <p:cNvPr id="11" name="Marcador de texto 10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r>
              <a:rPr lang="es-AR" dirty="0" smtClean="0"/>
              <a:t>- SE DEBE ANALIZAR DESDE  PERSPECTIVA DE GENERO (KRAUSS).</a:t>
            </a:r>
          </a:p>
          <a:p>
            <a:r>
              <a:rPr lang="es-AR" dirty="0" smtClean="0"/>
              <a:t>- REFIERE A LA IGUALDAD COMO NO SOMETIMIENTO, RESISTENCIA A USAR CALZAS. </a:t>
            </a:r>
          </a:p>
          <a:p>
            <a:r>
              <a:rPr lang="es-AR" dirty="0" smtClean="0"/>
              <a:t>-EL TRATO DESIGUAL CON LOS VARONES, PONEN A LA MUJER EN UN LUGAR DE COSIFICACION, PARA ATRAER CLIENTES. DISCRIMINACIÓN. </a:t>
            </a:r>
          </a:p>
          <a:p>
            <a:r>
              <a:rPr lang="es-AR" dirty="0" smtClean="0"/>
              <a:t>-DAÑO MORAL.ART. 1 LEY 23.592.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272708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86</TotalTime>
  <Words>332</Words>
  <Application>Microsoft Office PowerPoint</Application>
  <PresentationFormat>Panorámica</PresentationFormat>
  <Paragraphs>27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FALLO “VALDATTA”</vt:lpstr>
      <vt:lpstr>VALDATTA FLORENCIA C/ ASFALIA S.A. P/ DESPIDO</vt:lpstr>
      <vt:lpstr>Presentación de PowerPoint</vt:lpstr>
      <vt:lpstr>Los hechos en cuestión eran que la obligaban a usar CALZAS en una estación de servicios</vt:lpstr>
      <vt:lpstr>CORTE SUPREMA DE MENDOZA, HIZO LUGAR AL RECLAMO DEL DESPIDO DISCRIMINATORIO</vt:lpstr>
      <vt:lpstr>FUNDAMENTOS DE LA SCJMZA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FALLO “VALDATTA”</dc:title>
  <dc:creator>tony.pipistrelli@yahoo.com.ar</dc:creator>
  <cp:lastModifiedBy>tony.pipistrelli@yahoo.com.ar</cp:lastModifiedBy>
  <cp:revision>10</cp:revision>
  <dcterms:created xsi:type="dcterms:W3CDTF">2022-05-02T18:55:48Z</dcterms:created>
  <dcterms:modified xsi:type="dcterms:W3CDTF">2022-05-04T01:50:23Z</dcterms:modified>
</cp:coreProperties>
</file>