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53" r:id="rId2"/>
    <p:sldId id="345" r:id="rId3"/>
    <p:sldId id="344" r:id="rId4"/>
    <p:sldId id="346" r:id="rId5"/>
    <p:sldId id="347" r:id="rId6"/>
    <p:sldId id="340" r:id="rId7"/>
    <p:sldId id="349" r:id="rId8"/>
    <p:sldId id="348" r:id="rId9"/>
    <p:sldId id="350" r:id="rId10"/>
    <p:sldId id="351" r:id="rId11"/>
    <p:sldId id="342" r:id="rId12"/>
    <p:sldId id="352" r:id="rId13"/>
    <p:sldId id="355" r:id="rId14"/>
    <p:sldId id="356" r:id="rId15"/>
    <p:sldId id="354"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73" r:id="rId29"/>
    <p:sldId id="370" r:id="rId30"/>
    <p:sldId id="371" r:id="rId31"/>
    <p:sldId id="372" r:id="rId3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diagrams/_rels/data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image" Target="../media/image3.png" /></Relationships>
</file>

<file path=ppt/diagrams/_rels/data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image" Target="../media/image6.png" /></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image" Target="../media/image3.png" /></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image" Target="../media/image6.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E0C1E-69C1-4CC2-9BEF-0CE499488D9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AR"/>
        </a:p>
      </dgm:t>
    </dgm:pt>
    <dgm:pt modelId="{70003211-6C17-42B9-BA4C-B58AC8626BA9}">
      <dgm:prSet phldrT="[Texto]" custT="1"/>
      <dgm:spPr>
        <a:solidFill>
          <a:schemeClr val="accent3">
            <a:lumMod val="75000"/>
          </a:schemeClr>
        </a:solidFill>
      </dgm:spPr>
      <dgm:t>
        <a:bodyPr/>
        <a:lstStyle/>
        <a:p>
          <a:r>
            <a:rPr lang="es-ES" sz="1800" dirty="0">
              <a:latin typeface="+mj-lt"/>
            </a:rPr>
            <a:t>MUTUO</a:t>
          </a:r>
          <a:endParaRPr lang="es-AR" sz="1800" dirty="0">
            <a:latin typeface="+mj-lt"/>
          </a:endParaRPr>
        </a:p>
      </dgm:t>
    </dgm:pt>
    <dgm:pt modelId="{DAC94C06-7090-4370-BE78-4A5A7FA7D745}" type="parTrans" cxnId="{E32C1607-00D0-43D2-AC47-E4907AAD64C2}">
      <dgm:prSet/>
      <dgm:spPr/>
      <dgm:t>
        <a:bodyPr/>
        <a:lstStyle/>
        <a:p>
          <a:endParaRPr lang="es-AR"/>
        </a:p>
      </dgm:t>
    </dgm:pt>
    <dgm:pt modelId="{9D27E2F7-0E5E-43BE-9F35-2738151CBB45}" type="sibTrans" cxnId="{E32C1607-00D0-43D2-AC47-E4907AAD64C2}">
      <dgm:prSet/>
      <dgm:spPr>
        <a:solidFill>
          <a:schemeClr val="accent4">
            <a:lumMod val="75000"/>
          </a:schemeClr>
        </a:solidFill>
      </dgm:spPr>
      <dgm:t>
        <a:bodyPr/>
        <a:lstStyle/>
        <a:p>
          <a:r>
            <a:rPr lang="es-ES" dirty="0"/>
            <a:t>LIQUIDACIÓN DE PRESTAMO</a:t>
          </a:r>
          <a:endParaRPr lang="es-AR" dirty="0"/>
        </a:p>
      </dgm:t>
    </dgm:pt>
    <dgm:pt modelId="{2AAB2096-FCCE-497D-9277-51E8FBA0E638}">
      <dgm:prSet phldrT="[Texto]" custT="1"/>
      <dgm:spPr>
        <a:solidFill>
          <a:schemeClr val="accent4">
            <a:lumMod val="75000"/>
          </a:schemeClr>
        </a:solidFill>
      </dgm:spPr>
      <dgm:t>
        <a:bodyPr/>
        <a:lstStyle/>
        <a:p>
          <a:r>
            <a:rPr lang="es-ES" sz="1800" dirty="0">
              <a:latin typeface="+mj-lt"/>
            </a:rPr>
            <a:t>TICKET</a:t>
          </a:r>
          <a:endParaRPr lang="es-AR" sz="1800" dirty="0">
            <a:latin typeface="+mj-lt"/>
          </a:endParaRPr>
        </a:p>
      </dgm:t>
    </dgm:pt>
    <dgm:pt modelId="{93800E78-E26E-4F92-8D75-2D044F2583B3}" type="parTrans" cxnId="{802AD2B5-5F5A-49B5-8E5C-2A3C6F54CFF9}">
      <dgm:prSet/>
      <dgm:spPr/>
      <dgm:t>
        <a:bodyPr/>
        <a:lstStyle/>
        <a:p>
          <a:endParaRPr lang="es-AR"/>
        </a:p>
      </dgm:t>
    </dgm:pt>
    <dgm:pt modelId="{AEB95E3D-4A13-4903-B182-D855AA2D9EE9}" type="sibTrans" cxnId="{802AD2B5-5F5A-49B5-8E5C-2A3C6F54CFF9}">
      <dgm:prSet custT="1"/>
      <dgm:spPr>
        <a:solidFill>
          <a:schemeClr val="accent4">
            <a:lumMod val="75000"/>
          </a:schemeClr>
        </a:solidFill>
      </dgm:spPr>
      <dgm:t>
        <a:bodyPr/>
        <a:lstStyle/>
        <a:p>
          <a:r>
            <a:rPr lang="es-ES" sz="1800" dirty="0">
              <a:latin typeface="+mj-lt"/>
            </a:rPr>
            <a:t>FACTURA</a:t>
          </a:r>
          <a:endParaRPr lang="es-AR" sz="1800" dirty="0">
            <a:latin typeface="+mj-lt"/>
          </a:endParaRPr>
        </a:p>
      </dgm:t>
    </dgm:pt>
    <dgm:pt modelId="{C6DFB44A-946A-4BA3-865E-03BCC79F3E08}">
      <dgm:prSet phldrT="[Texto]"/>
      <dgm:spPr>
        <a:solidFill>
          <a:schemeClr val="accent4">
            <a:lumMod val="75000"/>
          </a:schemeClr>
        </a:solidFill>
      </dgm:spPr>
      <dgm:t>
        <a:bodyPr/>
        <a:lstStyle/>
        <a:p>
          <a:r>
            <a:rPr lang="es-ES" dirty="0">
              <a:latin typeface="+mj-lt"/>
            </a:rPr>
            <a:t>CONDICIONES PARTICULARES </a:t>
          </a:r>
          <a:endParaRPr lang="es-AR" dirty="0">
            <a:latin typeface="+mj-lt"/>
          </a:endParaRPr>
        </a:p>
      </dgm:t>
    </dgm:pt>
    <dgm:pt modelId="{5F6CB73F-42AE-41D8-8C3C-6B6A5F3A02E8}" type="parTrans" cxnId="{4F445F3F-4E26-46F9-9B20-CD67160921DA}">
      <dgm:prSet/>
      <dgm:spPr/>
      <dgm:t>
        <a:bodyPr/>
        <a:lstStyle/>
        <a:p>
          <a:endParaRPr lang="es-AR"/>
        </a:p>
      </dgm:t>
    </dgm:pt>
    <dgm:pt modelId="{2620AE68-9123-4324-9BC2-74295F289436}" type="sibTrans" cxnId="{4F445F3F-4E26-46F9-9B20-CD67160921DA}">
      <dgm:prSet custT="1"/>
      <dgm:spPr>
        <a:solidFill>
          <a:schemeClr val="accent4">
            <a:lumMod val="75000"/>
          </a:schemeClr>
        </a:solidFill>
      </dgm:spPr>
      <dgm:t>
        <a:bodyPr/>
        <a:lstStyle/>
        <a:p>
          <a:r>
            <a:rPr lang="es-ES" sz="1200" dirty="0">
              <a:latin typeface="+mj-lt"/>
            </a:rPr>
            <a:t>CONDICIONES DE CRÉDITO </a:t>
          </a:r>
          <a:endParaRPr lang="es-AR" sz="1200" dirty="0">
            <a:latin typeface="+mj-lt"/>
          </a:endParaRPr>
        </a:p>
      </dgm:t>
    </dgm:pt>
    <dgm:pt modelId="{AC2BA419-DE5E-4B27-91AA-4B228334C7FD}" type="pres">
      <dgm:prSet presAssocID="{7FEE0C1E-69C1-4CC2-9BEF-0CE499488D9D}" presName="Name0" presStyleCnt="0">
        <dgm:presLayoutVars>
          <dgm:chMax/>
          <dgm:chPref/>
          <dgm:dir/>
          <dgm:animLvl val="lvl"/>
        </dgm:presLayoutVars>
      </dgm:prSet>
      <dgm:spPr/>
    </dgm:pt>
    <dgm:pt modelId="{B47183BC-66AF-45CF-814A-B7B840EA133D}" type="pres">
      <dgm:prSet presAssocID="{70003211-6C17-42B9-BA4C-B58AC8626BA9}" presName="composite" presStyleCnt="0"/>
      <dgm:spPr/>
    </dgm:pt>
    <dgm:pt modelId="{60339C7C-26D6-4516-B44A-F0F5C1C7F102}" type="pres">
      <dgm:prSet presAssocID="{70003211-6C17-42B9-BA4C-B58AC8626BA9}" presName="Parent1" presStyleLbl="node1" presStyleIdx="0" presStyleCnt="6">
        <dgm:presLayoutVars>
          <dgm:chMax val="1"/>
          <dgm:chPref val="1"/>
          <dgm:bulletEnabled val="1"/>
        </dgm:presLayoutVars>
      </dgm:prSet>
      <dgm:spPr/>
    </dgm:pt>
    <dgm:pt modelId="{132E8ED2-6E00-4A2A-BE60-794C1970C895}" type="pres">
      <dgm:prSet presAssocID="{70003211-6C17-42B9-BA4C-B58AC8626BA9}" presName="Childtext1" presStyleLbl="revTx" presStyleIdx="0" presStyleCnt="3">
        <dgm:presLayoutVars>
          <dgm:chMax val="0"/>
          <dgm:chPref val="0"/>
          <dgm:bulletEnabled val="1"/>
        </dgm:presLayoutVars>
      </dgm:prSet>
      <dgm:spPr/>
    </dgm:pt>
    <dgm:pt modelId="{F873C339-9DC9-49F4-A5E4-3B548BF40D19}" type="pres">
      <dgm:prSet presAssocID="{70003211-6C17-42B9-BA4C-B58AC8626BA9}" presName="BalanceSpacing" presStyleCnt="0"/>
      <dgm:spPr/>
    </dgm:pt>
    <dgm:pt modelId="{A6A192AB-12DC-4016-9D28-18518E7C2FBE}" type="pres">
      <dgm:prSet presAssocID="{70003211-6C17-42B9-BA4C-B58AC8626BA9}" presName="BalanceSpacing1" presStyleCnt="0"/>
      <dgm:spPr/>
    </dgm:pt>
    <dgm:pt modelId="{2E2529C1-5E22-45A4-9C41-008FF1064993}" type="pres">
      <dgm:prSet presAssocID="{9D27E2F7-0E5E-43BE-9F35-2738151CBB45}" presName="Accent1Text" presStyleLbl="node1" presStyleIdx="1" presStyleCnt="6"/>
      <dgm:spPr/>
    </dgm:pt>
    <dgm:pt modelId="{45A75758-6FFC-4096-B041-B337DD63783D}" type="pres">
      <dgm:prSet presAssocID="{9D27E2F7-0E5E-43BE-9F35-2738151CBB45}" presName="spaceBetweenRectangles" presStyleCnt="0"/>
      <dgm:spPr/>
    </dgm:pt>
    <dgm:pt modelId="{F04EBC9B-B9CB-4FA0-8E02-12A964F29B24}" type="pres">
      <dgm:prSet presAssocID="{2AAB2096-FCCE-497D-9277-51E8FBA0E638}" presName="composite" presStyleCnt="0"/>
      <dgm:spPr/>
    </dgm:pt>
    <dgm:pt modelId="{B293D7F5-C631-431C-8B73-E1D28C0F59A6}" type="pres">
      <dgm:prSet presAssocID="{2AAB2096-FCCE-497D-9277-51E8FBA0E638}" presName="Parent1" presStyleLbl="node1" presStyleIdx="2" presStyleCnt="6">
        <dgm:presLayoutVars>
          <dgm:chMax val="1"/>
          <dgm:chPref val="1"/>
          <dgm:bulletEnabled val="1"/>
        </dgm:presLayoutVars>
      </dgm:prSet>
      <dgm:spPr/>
    </dgm:pt>
    <dgm:pt modelId="{63A5368F-1C4A-408B-8665-343BB40749C5}" type="pres">
      <dgm:prSet presAssocID="{2AAB2096-FCCE-497D-9277-51E8FBA0E638}" presName="Childtext1" presStyleLbl="revTx" presStyleIdx="1" presStyleCnt="3">
        <dgm:presLayoutVars>
          <dgm:chMax val="0"/>
          <dgm:chPref val="0"/>
          <dgm:bulletEnabled val="1"/>
        </dgm:presLayoutVars>
      </dgm:prSet>
      <dgm:spPr/>
    </dgm:pt>
    <dgm:pt modelId="{9938B1F9-8A5A-49C4-95BE-3D3C02224B3C}" type="pres">
      <dgm:prSet presAssocID="{2AAB2096-FCCE-497D-9277-51E8FBA0E638}" presName="BalanceSpacing" presStyleCnt="0"/>
      <dgm:spPr/>
    </dgm:pt>
    <dgm:pt modelId="{7B25B329-C70F-4205-93A7-3504C99C3EDC}" type="pres">
      <dgm:prSet presAssocID="{2AAB2096-FCCE-497D-9277-51E8FBA0E638}" presName="BalanceSpacing1" presStyleCnt="0"/>
      <dgm:spPr/>
    </dgm:pt>
    <dgm:pt modelId="{A1A3667F-F4ED-41D2-8C9F-CF32A087917F}" type="pres">
      <dgm:prSet presAssocID="{AEB95E3D-4A13-4903-B182-D855AA2D9EE9}" presName="Accent1Text" presStyleLbl="node1" presStyleIdx="3" presStyleCnt="6"/>
      <dgm:spPr/>
    </dgm:pt>
    <dgm:pt modelId="{C1CA6699-FF08-454D-B935-EC9B094DFF4C}" type="pres">
      <dgm:prSet presAssocID="{AEB95E3D-4A13-4903-B182-D855AA2D9EE9}" presName="spaceBetweenRectangles" presStyleCnt="0"/>
      <dgm:spPr/>
    </dgm:pt>
    <dgm:pt modelId="{231F5797-C4DF-46EA-9EC4-B885B7321A2A}" type="pres">
      <dgm:prSet presAssocID="{C6DFB44A-946A-4BA3-865E-03BCC79F3E08}" presName="composite" presStyleCnt="0"/>
      <dgm:spPr/>
    </dgm:pt>
    <dgm:pt modelId="{67AC24E6-6F39-452A-ADB2-92AC00C1385C}" type="pres">
      <dgm:prSet presAssocID="{C6DFB44A-946A-4BA3-865E-03BCC79F3E08}" presName="Parent1" presStyleLbl="node1" presStyleIdx="4" presStyleCnt="6">
        <dgm:presLayoutVars>
          <dgm:chMax val="1"/>
          <dgm:chPref val="1"/>
          <dgm:bulletEnabled val="1"/>
        </dgm:presLayoutVars>
      </dgm:prSet>
      <dgm:spPr/>
    </dgm:pt>
    <dgm:pt modelId="{A947D3C4-0053-48C4-B6D3-8176B8A566F6}" type="pres">
      <dgm:prSet presAssocID="{C6DFB44A-946A-4BA3-865E-03BCC79F3E08}" presName="Childtext1" presStyleLbl="revTx" presStyleIdx="2" presStyleCnt="3">
        <dgm:presLayoutVars>
          <dgm:chMax val="0"/>
          <dgm:chPref val="0"/>
          <dgm:bulletEnabled val="1"/>
        </dgm:presLayoutVars>
      </dgm:prSet>
      <dgm:spPr/>
    </dgm:pt>
    <dgm:pt modelId="{006E96E8-13D2-4096-91FC-A4519F8601AF}" type="pres">
      <dgm:prSet presAssocID="{C6DFB44A-946A-4BA3-865E-03BCC79F3E08}" presName="BalanceSpacing" presStyleCnt="0"/>
      <dgm:spPr/>
    </dgm:pt>
    <dgm:pt modelId="{7F70E15E-B9B5-4466-B3C8-B02B0C6CE916}" type="pres">
      <dgm:prSet presAssocID="{C6DFB44A-946A-4BA3-865E-03BCC79F3E08}" presName="BalanceSpacing1" presStyleCnt="0"/>
      <dgm:spPr/>
    </dgm:pt>
    <dgm:pt modelId="{3B91751F-34CA-4BBE-ABBC-581DCA497F83}" type="pres">
      <dgm:prSet presAssocID="{2620AE68-9123-4324-9BC2-74295F289436}" presName="Accent1Text" presStyleLbl="node1" presStyleIdx="5" presStyleCnt="6"/>
      <dgm:spPr/>
    </dgm:pt>
  </dgm:ptLst>
  <dgm:cxnLst>
    <dgm:cxn modelId="{E32C1607-00D0-43D2-AC47-E4907AAD64C2}" srcId="{7FEE0C1E-69C1-4CC2-9BEF-0CE499488D9D}" destId="{70003211-6C17-42B9-BA4C-B58AC8626BA9}" srcOrd="0" destOrd="0" parTransId="{DAC94C06-7090-4370-BE78-4A5A7FA7D745}" sibTransId="{9D27E2F7-0E5E-43BE-9F35-2738151CBB45}"/>
    <dgm:cxn modelId="{6DA86712-486F-4ADB-8D03-70C7E82733A3}" type="presOf" srcId="{70003211-6C17-42B9-BA4C-B58AC8626BA9}" destId="{60339C7C-26D6-4516-B44A-F0F5C1C7F102}" srcOrd="0" destOrd="0" presId="urn:microsoft.com/office/officeart/2008/layout/AlternatingHexagons"/>
    <dgm:cxn modelId="{A752ED2B-C7F4-4229-95AC-B085C58C4905}" type="presOf" srcId="{AEB95E3D-4A13-4903-B182-D855AA2D9EE9}" destId="{A1A3667F-F4ED-41D2-8C9F-CF32A087917F}" srcOrd="0" destOrd="0" presId="urn:microsoft.com/office/officeart/2008/layout/AlternatingHexagons"/>
    <dgm:cxn modelId="{4F445F3F-4E26-46F9-9B20-CD67160921DA}" srcId="{7FEE0C1E-69C1-4CC2-9BEF-0CE499488D9D}" destId="{C6DFB44A-946A-4BA3-865E-03BCC79F3E08}" srcOrd="2" destOrd="0" parTransId="{5F6CB73F-42AE-41D8-8C3C-6B6A5F3A02E8}" sibTransId="{2620AE68-9123-4324-9BC2-74295F289436}"/>
    <dgm:cxn modelId="{D160F666-A263-4C48-966F-2F1331A7EC3F}" type="presOf" srcId="{7FEE0C1E-69C1-4CC2-9BEF-0CE499488D9D}" destId="{AC2BA419-DE5E-4B27-91AA-4B228334C7FD}" srcOrd="0" destOrd="0" presId="urn:microsoft.com/office/officeart/2008/layout/AlternatingHexagons"/>
    <dgm:cxn modelId="{34B3E382-0BFB-4CE8-B279-35FC1E161151}" type="presOf" srcId="{C6DFB44A-946A-4BA3-865E-03BCC79F3E08}" destId="{67AC24E6-6F39-452A-ADB2-92AC00C1385C}" srcOrd="0" destOrd="0" presId="urn:microsoft.com/office/officeart/2008/layout/AlternatingHexagons"/>
    <dgm:cxn modelId="{90729385-8E2A-4157-B51C-88D7B40C4848}" type="presOf" srcId="{9D27E2F7-0E5E-43BE-9F35-2738151CBB45}" destId="{2E2529C1-5E22-45A4-9C41-008FF1064993}" srcOrd="0" destOrd="0" presId="urn:microsoft.com/office/officeart/2008/layout/AlternatingHexagons"/>
    <dgm:cxn modelId="{802AD2B5-5F5A-49B5-8E5C-2A3C6F54CFF9}" srcId="{7FEE0C1E-69C1-4CC2-9BEF-0CE499488D9D}" destId="{2AAB2096-FCCE-497D-9277-51E8FBA0E638}" srcOrd="1" destOrd="0" parTransId="{93800E78-E26E-4F92-8D75-2D044F2583B3}" sibTransId="{AEB95E3D-4A13-4903-B182-D855AA2D9EE9}"/>
    <dgm:cxn modelId="{7FF62BB7-4616-415C-A470-FE6A3319107B}" type="presOf" srcId="{2620AE68-9123-4324-9BC2-74295F289436}" destId="{3B91751F-34CA-4BBE-ABBC-581DCA497F83}" srcOrd="0" destOrd="0" presId="urn:microsoft.com/office/officeart/2008/layout/AlternatingHexagons"/>
    <dgm:cxn modelId="{CCEEB7F7-94DB-4C9C-968F-D4245E091713}" type="presOf" srcId="{2AAB2096-FCCE-497D-9277-51E8FBA0E638}" destId="{B293D7F5-C631-431C-8B73-E1D28C0F59A6}" srcOrd="0" destOrd="0" presId="urn:microsoft.com/office/officeart/2008/layout/AlternatingHexagons"/>
    <dgm:cxn modelId="{39730A4A-A0D7-428A-BB52-538A5E5DDB40}" type="presParOf" srcId="{AC2BA419-DE5E-4B27-91AA-4B228334C7FD}" destId="{B47183BC-66AF-45CF-814A-B7B840EA133D}" srcOrd="0" destOrd="0" presId="urn:microsoft.com/office/officeart/2008/layout/AlternatingHexagons"/>
    <dgm:cxn modelId="{1B1FF543-A4A9-4DB7-9235-209F7CCC7837}" type="presParOf" srcId="{B47183BC-66AF-45CF-814A-B7B840EA133D}" destId="{60339C7C-26D6-4516-B44A-F0F5C1C7F102}" srcOrd="0" destOrd="0" presId="urn:microsoft.com/office/officeart/2008/layout/AlternatingHexagons"/>
    <dgm:cxn modelId="{B3D71875-E97C-40E5-B3E8-2E00B099D056}" type="presParOf" srcId="{B47183BC-66AF-45CF-814A-B7B840EA133D}" destId="{132E8ED2-6E00-4A2A-BE60-794C1970C895}" srcOrd="1" destOrd="0" presId="urn:microsoft.com/office/officeart/2008/layout/AlternatingHexagons"/>
    <dgm:cxn modelId="{911DC50B-77A5-47ED-9758-2D9245EB663C}" type="presParOf" srcId="{B47183BC-66AF-45CF-814A-B7B840EA133D}" destId="{F873C339-9DC9-49F4-A5E4-3B548BF40D19}" srcOrd="2" destOrd="0" presId="urn:microsoft.com/office/officeart/2008/layout/AlternatingHexagons"/>
    <dgm:cxn modelId="{035401A2-5F97-4C42-ABC6-34F671648914}" type="presParOf" srcId="{B47183BC-66AF-45CF-814A-B7B840EA133D}" destId="{A6A192AB-12DC-4016-9D28-18518E7C2FBE}" srcOrd="3" destOrd="0" presId="urn:microsoft.com/office/officeart/2008/layout/AlternatingHexagons"/>
    <dgm:cxn modelId="{3FB53153-B35F-4EE7-AA76-AB45EB3D839E}" type="presParOf" srcId="{B47183BC-66AF-45CF-814A-B7B840EA133D}" destId="{2E2529C1-5E22-45A4-9C41-008FF1064993}" srcOrd="4" destOrd="0" presId="urn:microsoft.com/office/officeart/2008/layout/AlternatingHexagons"/>
    <dgm:cxn modelId="{DFBB33BA-8290-404F-83F7-639D4A615D8C}" type="presParOf" srcId="{AC2BA419-DE5E-4B27-91AA-4B228334C7FD}" destId="{45A75758-6FFC-4096-B041-B337DD63783D}" srcOrd="1" destOrd="0" presId="urn:microsoft.com/office/officeart/2008/layout/AlternatingHexagons"/>
    <dgm:cxn modelId="{666838D8-0889-4992-BA1A-C07C62590E6E}" type="presParOf" srcId="{AC2BA419-DE5E-4B27-91AA-4B228334C7FD}" destId="{F04EBC9B-B9CB-4FA0-8E02-12A964F29B24}" srcOrd="2" destOrd="0" presId="urn:microsoft.com/office/officeart/2008/layout/AlternatingHexagons"/>
    <dgm:cxn modelId="{1C7A857A-0FD6-4CE0-89DF-62E8A6E4B02B}" type="presParOf" srcId="{F04EBC9B-B9CB-4FA0-8E02-12A964F29B24}" destId="{B293D7F5-C631-431C-8B73-E1D28C0F59A6}" srcOrd="0" destOrd="0" presId="urn:microsoft.com/office/officeart/2008/layout/AlternatingHexagons"/>
    <dgm:cxn modelId="{2FE6F760-464A-418A-9F0F-05F5E0CAA2FC}" type="presParOf" srcId="{F04EBC9B-B9CB-4FA0-8E02-12A964F29B24}" destId="{63A5368F-1C4A-408B-8665-343BB40749C5}" srcOrd="1" destOrd="0" presId="urn:microsoft.com/office/officeart/2008/layout/AlternatingHexagons"/>
    <dgm:cxn modelId="{014A49DB-060A-45E8-8D68-770940F5AF34}" type="presParOf" srcId="{F04EBC9B-B9CB-4FA0-8E02-12A964F29B24}" destId="{9938B1F9-8A5A-49C4-95BE-3D3C02224B3C}" srcOrd="2" destOrd="0" presId="urn:microsoft.com/office/officeart/2008/layout/AlternatingHexagons"/>
    <dgm:cxn modelId="{2EDF597E-F24C-4286-8E55-FB58B9466589}" type="presParOf" srcId="{F04EBC9B-B9CB-4FA0-8E02-12A964F29B24}" destId="{7B25B329-C70F-4205-93A7-3504C99C3EDC}" srcOrd="3" destOrd="0" presId="urn:microsoft.com/office/officeart/2008/layout/AlternatingHexagons"/>
    <dgm:cxn modelId="{577B0740-578E-4D05-8F16-FC00EE768717}" type="presParOf" srcId="{F04EBC9B-B9CB-4FA0-8E02-12A964F29B24}" destId="{A1A3667F-F4ED-41D2-8C9F-CF32A087917F}" srcOrd="4" destOrd="0" presId="urn:microsoft.com/office/officeart/2008/layout/AlternatingHexagons"/>
    <dgm:cxn modelId="{29DE86B4-0487-4907-9F58-D175C2003B56}" type="presParOf" srcId="{AC2BA419-DE5E-4B27-91AA-4B228334C7FD}" destId="{C1CA6699-FF08-454D-B935-EC9B094DFF4C}" srcOrd="3" destOrd="0" presId="urn:microsoft.com/office/officeart/2008/layout/AlternatingHexagons"/>
    <dgm:cxn modelId="{5C96959E-DC82-40DA-935C-05079E5EFDCF}" type="presParOf" srcId="{AC2BA419-DE5E-4B27-91AA-4B228334C7FD}" destId="{231F5797-C4DF-46EA-9EC4-B885B7321A2A}" srcOrd="4" destOrd="0" presId="urn:microsoft.com/office/officeart/2008/layout/AlternatingHexagons"/>
    <dgm:cxn modelId="{FE3288B8-0172-4B50-B046-E7BCE53A2538}" type="presParOf" srcId="{231F5797-C4DF-46EA-9EC4-B885B7321A2A}" destId="{67AC24E6-6F39-452A-ADB2-92AC00C1385C}" srcOrd="0" destOrd="0" presId="urn:microsoft.com/office/officeart/2008/layout/AlternatingHexagons"/>
    <dgm:cxn modelId="{36DCE5A2-8A00-4400-8532-20D401A793EA}" type="presParOf" srcId="{231F5797-C4DF-46EA-9EC4-B885B7321A2A}" destId="{A947D3C4-0053-48C4-B6D3-8176B8A566F6}" srcOrd="1" destOrd="0" presId="urn:microsoft.com/office/officeart/2008/layout/AlternatingHexagons"/>
    <dgm:cxn modelId="{6DB60D7B-F34B-4D8C-B592-5506FA3F1AB8}" type="presParOf" srcId="{231F5797-C4DF-46EA-9EC4-B885B7321A2A}" destId="{006E96E8-13D2-4096-91FC-A4519F8601AF}" srcOrd="2" destOrd="0" presId="urn:microsoft.com/office/officeart/2008/layout/AlternatingHexagons"/>
    <dgm:cxn modelId="{65782AAC-E5DF-44F9-8B46-19B4BC13123C}" type="presParOf" srcId="{231F5797-C4DF-46EA-9EC4-B885B7321A2A}" destId="{7F70E15E-B9B5-4466-B3C8-B02B0C6CE916}" srcOrd="3" destOrd="0" presId="urn:microsoft.com/office/officeart/2008/layout/AlternatingHexagons"/>
    <dgm:cxn modelId="{16FCD647-F6B8-416A-BFA9-ADBEE8963AEE}" type="presParOf" srcId="{231F5797-C4DF-46EA-9EC4-B885B7321A2A}" destId="{3B91751F-34CA-4BBE-ABBC-581DCA497F8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B10D7E-A101-4991-91F8-2B16B956C2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AR"/>
        </a:p>
      </dgm:t>
    </dgm:pt>
    <dgm:pt modelId="{50CE797C-A452-4D05-A3A7-DFD7808B0432}">
      <dgm:prSet phldrT="[Texto]"/>
      <dgm:spPr>
        <a:solidFill>
          <a:schemeClr val="accent2"/>
        </a:solidFill>
      </dgm:spPr>
      <dgm:t>
        <a:bodyPr/>
        <a:lstStyle/>
        <a:p>
          <a:r>
            <a:rPr lang="es-ES" dirty="0"/>
            <a:t>Pagare a la vista</a:t>
          </a:r>
          <a:endParaRPr lang="es-AR" dirty="0"/>
        </a:p>
      </dgm:t>
    </dgm:pt>
    <dgm:pt modelId="{ADD51D07-B826-485C-A245-AD69ECA92BEC}" type="parTrans" cxnId="{2F8731DE-FA70-4763-BFE9-85E7B53FC8C6}">
      <dgm:prSet/>
      <dgm:spPr/>
      <dgm:t>
        <a:bodyPr/>
        <a:lstStyle/>
        <a:p>
          <a:endParaRPr lang="es-AR"/>
        </a:p>
      </dgm:t>
    </dgm:pt>
    <dgm:pt modelId="{EAAFC899-8C0E-44EA-80AE-FE63012530FE}" type="sibTrans" cxnId="{2F8731DE-FA70-4763-BFE9-85E7B53FC8C6}">
      <dgm:prSet/>
      <dgm:spPr/>
      <dgm:t>
        <a:bodyPr/>
        <a:lstStyle/>
        <a:p>
          <a:endParaRPr lang="es-AR"/>
        </a:p>
      </dgm:t>
    </dgm:pt>
    <dgm:pt modelId="{95CF703E-C491-4C01-AF09-DB0CE4B024C2}">
      <dgm:prSet phldrT="[Texto]"/>
      <dgm:spPr>
        <a:solidFill>
          <a:schemeClr val="accent4">
            <a:lumMod val="75000"/>
          </a:schemeClr>
        </a:solidFill>
      </dgm:spPr>
      <dgm:t>
        <a:bodyPr/>
        <a:lstStyle/>
        <a:p>
          <a:r>
            <a:rPr lang="es-ES" dirty="0"/>
            <a:t>Pacto de caducidad</a:t>
          </a:r>
          <a:endParaRPr lang="es-AR" dirty="0"/>
        </a:p>
      </dgm:t>
    </dgm:pt>
    <dgm:pt modelId="{B51916B0-FF54-41B1-AD57-72E036187FF8}" type="parTrans" cxnId="{4A63C346-01BF-41F5-BC5C-E98D35F92028}">
      <dgm:prSet/>
      <dgm:spPr/>
      <dgm:t>
        <a:bodyPr/>
        <a:lstStyle/>
        <a:p>
          <a:endParaRPr lang="es-AR"/>
        </a:p>
      </dgm:t>
    </dgm:pt>
    <dgm:pt modelId="{4C34196E-4233-41AC-B447-EB6CDC6DF9E3}" type="sibTrans" cxnId="{4A63C346-01BF-41F5-BC5C-E98D35F92028}">
      <dgm:prSet/>
      <dgm:spPr/>
      <dgm:t>
        <a:bodyPr/>
        <a:lstStyle/>
        <a:p>
          <a:endParaRPr lang="es-AR"/>
        </a:p>
      </dgm:t>
    </dgm:pt>
    <dgm:pt modelId="{CE9AC528-E784-41D6-B6F5-28D4CB65B42B}">
      <dgm:prSet phldrT="[Texto]"/>
      <dgm:spPr>
        <a:solidFill>
          <a:schemeClr val="accent4"/>
        </a:solidFill>
      </dgm:spPr>
      <dgm:t>
        <a:bodyPr/>
        <a:lstStyle/>
        <a:p>
          <a:r>
            <a:rPr lang="es-ES" dirty="0"/>
            <a:t>Pacto de interés compensatorio moratorio y punitorio</a:t>
          </a:r>
          <a:endParaRPr lang="es-AR" dirty="0"/>
        </a:p>
      </dgm:t>
    </dgm:pt>
    <dgm:pt modelId="{7716AC69-156B-47EF-9EEB-95597471A691}" type="parTrans" cxnId="{8767CAC2-A1BC-4224-96DC-155E775FB042}">
      <dgm:prSet/>
      <dgm:spPr/>
      <dgm:t>
        <a:bodyPr/>
        <a:lstStyle/>
        <a:p>
          <a:endParaRPr lang="es-AR"/>
        </a:p>
      </dgm:t>
    </dgm:pt>
    <dgm:pt modelId="{DBB50AC6-CA1A-4523-8D74-0FA02A3A7B7A}" type="sibTrans" cxnId="{8767CAC2-A1BC-4224-96DC-155E775FB042}">
      <dgm:prSet/>
      <dgm:spPr/>
      <dgm:t>
        <a:bodyPr/>
        <a:lstStyle/>
        <a:p>
          <a:endParaRPr lang="es-AR"/>
        </a:p>
      </dgm:t>
    </dgm:pt>
    <dgm:pt modelId="{4C0D20CC-42A4-423F-8A0E-F236ACCCEA7C}">
      <dgm:prSet phldrT="[Texto]"/>
      <dgm:spPr>
        <a:solidFill>
          <a:schemeClr val="tx2">
            <a:lumMod val="75000"/>
          </a:schemeClr>
        </a:solidFill>
      </dgm:spPr>
      <dgm:t>
        <a:bodyPr/>
        <a:lstStyle/>
        <a:p>
          <a:r>
            <a:rPr lang="es-ES" dirty="0"/>
            <a:t>mutuo</a:t>
          </a:r>
          <a:endParaRPr lang="es-AR" dirty="0"/>
        </a:p>
      </dgm:t>
    </dgm:pt>
    <dgm:pt modelId="{746EF56C-E2DB-4D8D-BFD3-9F334106BAC6}" type="parTrans" cxnId="{220C4EDB-2512-45C2-9032-76C1B5F03F67}">
      <dgm:prSet/>
      <dgm:spPr/>
      <dgm:t>
        <a:bodyPr/>
        <a:lstStyle/>
        <a:p>
          <a:endParaRPr lang="es-AR"/>
        </a:p>
      </dgm:t>
    </dgm:pt>
    <dgm:pt modelId="{197993D0-B3B9-4943-AE1C-4F8611EA2930}" type="sibTrans" cxnId="{220C4EDB-2512-45C2-9032-76C1B5F03F67}">
      <dgm:prSet/>
      <dgm:spPr/>
      <dgm:t>
        <a:bodyPr/>
        <a:lstStyle/>
        <a:p>
          <a:endParaRPr lang="es-AR"/>
        </a:p>
      </dgm:t>
    </dgm:pt>
    <dgm:pt modelId="{96EA4435-4797-4249-8B11-214303512FC8}">
      <dgm:prSet phldrT="[Texto]"/>
      <dgm:spPr>
        <a:solidFill>
          <a:srgbClr val="7030A0"/>
        </a:solidFill>
      </dgm:spPr>
      <dgm:t>
        <a:bodyPr/>
        <a:lstStyle/>
        <a:p>
          <a:r>
            <a:rPr lang="es-ES" dirty="0"/>
            <a:t>Pacto de capitalización </a:t>
          </a:r>
          <a:endParaRPr lang="es-AR" dirty="0"/>
        </a:p>
      </dgm:t>
    </dgm:pt>
    <dgm:pt modelId="{93F2BB0B-2DC4-4B3B-BCC7-24EA7C3BAFF0}" type="parTrans" cxnId="{E8F8D781-0FC3-4C59-957F-12D0AC12965C}">
      <dgm:prSet/>
      <dgm:spPr/>
      <dgm:t>
        <a:bodyPr/>
        <a:lstStyle/>
        <a:p>
          <a:endParaRPr lang="es-AR"/>
        </a:p>
      </dgm:t>
    </dgm:pt>
    <dgm:pt modelId="{92FC7C3B-2547-4267-939E-1357E27D62BC}" type="sibTrans" cxnId="{E8F8D781-0FC3-4C59-957F-12D0AC12965C}">
      <dgm:prSet/>
      <dgm:spPr/>
      <dgm:t>
        <a:bodyPr/>
        <a:lstStyle/>
        <a:p>
          <a:endParaRPr lang="es-AR"/>
        </a:p>
      </dgm:t>
    </dgm:pt>
    <dgm:pt modelId="{297BB67C-4841-4110-A926-1C7A2960025F}" type="pres">
      <dgm:prSet presAssocID="{FEB10D7E-A101-4991-91F8-2B16B956C2AB}" presName="diagram" presStyleCnt="0">
        <dgm:presLayoutVars>
          <dgm:dir/>
          <dgm:resizeHandles val="exact"/>
        </dgm:presLayoutVars>
      </dgm:prSet>
      <dgm:spPr/>
    </dgm:pt>
    <dgm:pt modelId="{DB49265D-58DA-4327-B65A-61DFDF38273E}" type="pres">
      <dgm:prSet presAssocID="{50CE797C-A452-4D05-A3A7-DFD7808B0432}" presName="node" presStyleLbl="node1" presStyleIdx="0" presStyleCnt="5">
        <dgm:presLayoutVars>
          <dgm:bulletEnabled val="1"/>
        </dgm:presLayoutVars>
      </dgm:prSet>
      <dgm:spPr/>
    </dgm:pt>
    <dgm:pt modelId="{531BEDE3-317B-4DBE-892C-DF9DFD8D8C25}" type="pres">
      <dgm:prSet presAssocID="{EAAFC899-8C0E-44EA-80AE-FE63012530FE}" presName="sibTrans" presStyleCnt="0"/>
      <dgm:spPr/>
    </dgm:pt>
    <dgm:pt modelId="{0210834C-0F80-44F1-94D6-9F48671BDDFF}" type="pres">
      <dgm:prSet presAssocID="{95CF703E-C491-4C01-AF09-DB0CE4B024C2}" presName="node" presStyleLbl="node1" presStyleIdx="1" presStyleCnt="5">
        <dgm:presLayoutVars>
          <dgm:bulletEnabled val="1"/>
        </dgm:presLayoutVars>
      </dgm:prSet>
      <dgm:spPr/>
    </dgm:pt>
    <dgm:pt modelId="{F047F925-3830-4F03-9EF2-340739852C7E}" type="pres">
      <dgm:prSet presAssocID="{4C34196E-4233-41AC-B447-EB6CDC6DF9E3}" presName="sibTrans" presStyleCnt="0"/>
      <dgm:spPr/>
    </dgm:pt>
    <dgm:pt modelId="{4C2FB470-F236-4D55-8A01-39C80FE7566B}" type="pres">
      <dgm:prSet presAssocID="{CE9AC528-E784-41D6-B6F5-28D4CB65B42B}" presName="node" presStyleLbl="node1" presStyleIdx="2" presStyleCnt="5">
        <dgm:presLayoutVars>
          <dgm:bulletEnabled val="1"/>
        </dgm:presLayoutVars>
      </dgm:prSet>
      <dgm:spPr/>
    </dgm:pt>
    <dgm:pt modelId="{A3B1D78D-0603-4D09-A13D-A94F49276609}" type="pres">
      <dgm:prSet presAssocID="{DBB50AC6-CA1A-4523-8D74-0FA02A3A7B7A}" presName="sibTrans" presStyleCnt="0"/>
      <dgm:spPr/>
    </dgm:pt>
    <dgm:pt modelId="{8C41449A-68A4-4477-8B34-AB90ABEAFBA2}" type="pres">
      <dgm:prSet presAssocID="{4C0D20CC-42A4-423F-8A0E-F236ACCCEA7C}" presName="node" presStyleLbl="node1" presStyleIdx="3" presStyleCnt="5">
        <dgm:presLayoutVars>
          <dgm:bulletEnabled val="1"/>
        </dgm:presLayoutVars>
      </dgm:prSet>
      <dgm:spPr/>
    </dgm:pt>
    <dgm:pt modelId="{E51F1226-2A3D-4CF8-92AC-3C4B492F1A1D}" type="pres">
      <dgm:prSet presAssocID="{197993D0-B3B9-4943-AE1C-4F8611EA2930}" presName="sibTrans" presStyleCnt="0"/>
      <dgm:spPr/>
    </dgm:pt>
    <dgm:pt modelId="{414EBB0F-4A4D-43E8-B521-3BDA592525E5}" type="pres">
      <dgm:prSet presAssocID="{96EA4435-4797-4249-8B11-214303512FC8}" presName="node" presStyleLbl="node1" presStyleIdx="4" presStyleCnt="5">
        <dgm:presLayoutVars>
          <dgm:bulletEnabled val="1"/>
        </dgm:presLayoutVars>
      </dgm:prSet>
      <dgm:spPr/>
    </dgm:pt>
  </dgm:ptLst>
  <dgm:cxnLst>
    <dgm:cxn modelId="{71847123-E08D-4A4F-B0A9-8494BEEDC9A6}" type="presOf" srcId="{96EA4435-4797-4249-8B11-214303512FC8}" destId="{414EBB0F-4A4D-43E8-B521-3BDA592525E5}" srcOrd="0" destOrd="0" presId="urn:microsoft.com/office/officeart/2005/8/layout/default"/>
    <dgm:cxn modelId="{4A63C346-01BF-41F5-BC5C-E98D35F92028}" srcId="{FEB10D7E-A101-4991-91F8-2B16B956C2AB}" destId="{95CF703E-C491-4C01-AF09-DB0CE4B024C2}" srcOrd="1" destOrd="0" parTransId="{B51916B0-FF54-41B1-AD57-72E036187FF8}" sibTransId="{4C34196E-4233-41AC-B447-EB6CDC6DF9E3}"/>
    <dgm:cxn modelId="{60999548-0CCA-42E8-9950-9EBE3BD2516E}" type="presOf" srcId="{50CE797C-A452-4D05-A3A7-DFD7808B0432}" destId="{DB49265D-58DA-4327-B65A-61DFDF38273E}" srcOrd="0" destOrd="0" presId="urn:microsoft.com/office/officeart/2005/8/layout/default"/>
    <dgm:cxn modelId="{E2492475-5722-4D1D-B224-84A8D8884C97}" type="presOf" srcId="{95CF703E-C491-4C01-AF09-DB0CE4B024C2}" destId="{0210834C-0F80-44F1-94D6-9F48671BDDFF}" srcOrd="0" destOrd="0" presId="urn:microsoft.com/office/officeart/2005/8/layout/default"/>
    <dgm:cxn modelId="{E8F8D781-0FC3-4C59-957F-12D0AC12965C}" srcId="{FEB10D7E-A101-4991-91F8-2B16B956C2AB}" destId="{96EA4435-4797-4249-8B11-214303512FC8}" srcOrd="4" destOrd="0" parTransId="{93F2BB0B-2DC4-4B3B-BCC7-24EA7C3BAFF0}" sibTransId="{92FC7C3B-2547-4267-939E-1357E27D62BC}"/>
    <dgm:cxn modelId="{DEF0A79D-B39C-4658-ABD6-D2F96D95ED9C}" type="presOf" srcId="{FEB10D7E-A101-4991-91F8-2B16B956C2AB}" destId="{297BB67C-4841-4110-A926-1C7A2960025F}" srcOrd="0" destOrd="0" presId="urn:microsoft.com/office/officeart/2005/8/layout/default"/>
    <dgm:cxn modelId="{8767CAC2-A1BC-4224-96DC-155E775FB042}" srcId="{FEB10D7E-A101-4991-91F8-2B16B956C2AB}" destId="{CE9AC528-E784-41D6-B6F5-28D4CB65B42B}" srcOrd="2" destOrd="0" parTransId="{7716AC69-156B-47EF-9EEB-95597471A691}" sibTransId="{DBB50AC6-CA1A-4523-8D74-0FA02A3A7B7A}"/>
    <dgm:cxn modelId="{B402ADC6-1D3F-42B1-B69F-CE3A2F936594}" type="presOf" srcId="{CE9AC528-E784-41D6-B6F5-28D4CB65B42B}" destId="{4C2FB470-F236-4D55-8A01-39C80FE7566B}" srcOrd="0" destOrd="0" presId="urn:microsoft.com/office/officeart/2005/8/layout/default"/>
    <dgm:cxn modelId="{220C4EDB-2512-45C2-9032-76C1B5F03F67}" srcId="{FEB10D7E-A101-4991-91F8-2B16B956C2AB}" destId="{4C0D20CC-42A4-423F-8A0E-F236ACCCEA7C}" srcOrd="3" destOrd="0" parTransId="{746EF56C-E2DB-4D8D-BFD3-9F334106BAC6}" sibTransId="{197993D0-B3B9-4943-AE1C-4F8611EA2930}"/>
    <dgm:cxn modelId="{2F8731DE-FA70-4763-BFE9-85E7B53FC8C6}" srcId="{FEB10D7E-A101-4991-91F8-2B16B956C2AB}" destId="{50CE797C-A452-4D05-A3A7-DFD7808B0432}" srcOrd="0" destOrd="0" parTransId="{ADD51D07-B826-485C-A245-AD69ECA92BEC}" sibTransId="{EAAFC899-8C0E-44EA-80AE-FE63012530FE}"/>
    <dgm:cxn modelId="{BBA86BDE-A160-4EFF-A2FC-ACBD83229A5B}" type="presOf" srcId="{4C0D20CC-42A4-423F-8A0E-F236ACCCEA7C}" destId="{8C41449A-68A4-4477-8B34-AB90ABEAFBA2}" srcOrd="0" destOrd="0" presId="urn:microsoft.com/office/officeart/2005/8/layout/default"/>
    <dgm:cxn modelId="{B2BAA7B2-CF92-4058-BA90-543145603608}" type="presParOf" srcId="{297BB67C-4841-4110-A926-1C7A2960025F}" destId="{DB49265D-58DA-4327-B65A-61DFDF38273E}" srcOrd="0" destOrd="0" presId="urn:microsoft.com/office/officeart/2005/8/layout/default"/>
    <dgm:cxn modelId="{2E742445-3D7F-453C-9B9D-423EA95CBC34}" type="presParOf" srcId="{297BB67C-4841-4110-A926-1C7A2960025F}" destId="{531BEDE3-317B-4DBE-892C-DF9DFD8D8C25}" srcOrd="1" destOrd="0" presId="urn:microsoft.com/office/officeart/2005/8/layout/default"/>
    <dgm:cxn modelId="{A968561D-279D-4F6F-B7D0-30B093BEC4C2}" type="presParOf" srcId="{297BB67C-4841-4110-A926-1C7A2960025F}" destId="{0210834C-0F80-44F1-94D6-9F48671BDDFF}" srcOrd="2" destOrd="0" presId="urn:microsoft.com/office/officeart/2005/8/layout/default"/>
    <dgm:cxn modelId="{9CD6319C-400C-4140-844E-B9311AEA57C6}" type="presParOf" srcId="{297BB67C-4841-4110-A926-1C7A2960025F}" destId="{F047F925-3830-4F03-9EF2-340739852C7E}" srcOrd="3" destOrd="0" presId="urn:microsoft.com/office/officeart/2005/8/layout/default"/>
    <dgm:cxn modelId="{BBF7A22B-FC56-4784-B789-F4EBABA1841C}" type="presParOf" srcId="{297BB67C-4841-4110-A926-1C7A2960025F}" destId="{4C2FB470-F236-4D55-8A01-39C80FE7566B}" srcOrd="4" destOrd="0" presId="urn:microsoft.com/office/officeart/2005/8/layout/default"/>
    <dgm:cxn modelId="{F8C17186-D02C-49A1-98E5-DF990A758598}" type="presParOf" srcId="{297BB67C-4841-4110-A926-1C7A2960025F}" destId="{A3B1D78D-0603-4D09-A13D-A94F49276609}" srcOrd="5" destOrd="0" presId="urn:microsoft.com/office/officeart/2005/8/layout/default"/>
    <dgm:cxn modelId="{D280E17A-261C-4C1E-A5E3-64F0C24E7FBC}" type="presParOf" srcId="{297BB67C-4841-4110-A926-1C7A2960025F}" destId="{8C41449A-68A4-4477-8B34-AB90ABEAFBA2}" srcOrd="6" destOrd="0" presId="urn:microsoft.com/office/officeart/2005/8/layout/default"/>
    <dgm:cxn modelId="{98C2341F-A155-448A-B9AF-B2E1B6121CD6}" type="presParOf" srcId="{297BB67C-4841-4110-A926-1C7A2960025F}" destId="{E51F1226-2A3D-4CF8-92AC-3C4B492F1A1D}" srcOrd="7" destOrd="0" presId="urn:microsoft.com/office/officeart/2005/8/layout/default"/>
    <dgm:cxn modelId="{BEF64D82-B872-48F6-A602-BCE35392B00D}" type="presParOf" srcId="{297BB67C-4841-4110-A926-1C7A2960025F}" destId="{414EBB0F-4A4D-43E8-B521-3BDA592525E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B10D7E-A101-4991-91F8-2B16B956C2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AR"/>
        </a:p>
      </dgm:t>
    </dgm:pt>
    <dgm:pt modelId="{50CE797C-A452-4D05-A3A7-DFD7808B0432}">
      <dgm:prSet phldrT="[Texto]"/>
      <dgm:spPr>
        <a:solidFill>
          <a:schemeClr val="accent3">
            <a:lumMod val="75000"/>
          </a:schemeClr>
        </a:solidFill>
      </dgm:spPr>
      <dgm:t>
        <a:bodyPr/>
        <a:lstStyle/>
        <a:p>
          <a:r>
            <a:rPr lang="es-ES" dirty="0"/>
            <a:t>Pagare a día fijo</a:t>
          </a:r>
          <a:endParaRPr lang="es-AR" dirty="0"/>
        </a:p>
      </dgm:t>
    </dgm:pt>
    <dgm:pt modelId="{ADD51D07-B826-485C-A245-AD69ECA92BEC}" type="parTrans" cxnId="{2F8731DE-FA70-4763-BFE9-85E7B53FC8C6}">
      <dgm:prSet/>
      <dgm:spPr/>
      <dgm:t>
        <a:bodyPr/>
        <a:lstStyle/>
        <a:p>
          <a:endParaRPr lang="es-AR"/>
        </a:p>
      </dgm:t>
    </dgm:pt>
    <dgm:pt modelId="{EAAFC899-8C0E-44EA-80AE-FE63012530FE}" type="sibTrans" cxnId="{2F8731DE-FA70-4763-BFE9-85E7B53FC8C6}">
      <dgm:prSet/>
      <dgm:spPr/>
      <dgm:t>
        <a:bodyPr/>
        <a:lstStyle/>
        <a:p>
          <a:endParaRPr lang="es-AR"/>
        </a:p>
      </dgm:t>
    </dgm:pt>
    <dgm:pt modelId="{95CF703E-C491-4C01-AF09-DB0CE4B024C2}">
      <dgm:prSet phldrT="[Texto]"/>
      <dgm:spPr>
        <a:solidFill>
          <a:schemeClr val="accent2"/>
        </a:solidFill>
      </dgm:spPr>
      <dgm:t>
        <a:bodyPr/>
        <a:lstStyle/>
        <a:p>
          <a:r>
            <a:rPr lang="es-ES" dirty="0"/>
            <a:t>Sin Pacto de caducidad</a:t>
          </a:r>
          <a:endParaRPr lang="es-AR" dirty="0"/>
        </a:p>
      </dgm:t>
    </dgm:pt>
    <dgm:pt modelId="{B51916B0-FF54-41B1-AD57-72E036187FF8}" type="parTrans" cxnId="{4A63C346-01BF-41F5-BC5C-E98D35F92028}">
      <dgm:prSet/>
      <dgm:spPr/>
      <dgm:t>
        <a:bodyPr/>
        <a:lstStyle/>
        <a:p>
          <a:endParaRPr lang="es-AR"/>
        </a:p>
      </dgm:t>
    </dgm:pt>
    <dgm:pt modelId="{4C34196E-4233-41AC-B447-EB6CDC6DF9E3}" type="sibTrans" cxnId="{4A63C346-01BF-41F5-BC5C-E98D35F92028}">
      <dgm:prSet/>
      <dgm:spPr/>
      <dgm:t>
        <a:bodyPr/>
        <a:lstStyle/>
        <a:p>
          <a:endParaRPr lang="es-AR"/>
        </a:p>
      </dgm:t>
    </dgm:pt>
    <dgm:pt modelId="{CE9AC528-E784-41D6-B6F5-28D4CB65B42B}">
      <dgm:prSet phldrT="[Texto]"/>
      <dgm:spPr>
        <a:solidFill>
          <a:schemeClr val="tx2">
            <a:lumMod val="75000"/>
          </a:schemeClr>
        </a:solidFill>
      </dgm:spPr>
      <dgm:t>
        <a:bodyPr/>
        <a:lstStyle/>
        <a:p>
          <a:r>
            <a:rPr lang="es-ES" dirty="0"/>
            <a:t>Pacto de interés compensatorio y punitorio</a:t>
          </a:r>
          <a:endParaRPr lang="es-AR" dirty="0"/>
        </a:p>
      </dgm:t>
    </dgm:pt>
    <dgm:pt modelId="{7716AC69-156B-47EF-9EEB-95597471A691}" type="parTrans" cxnId="{8767CAC2-A1BC-4224-96DC-155E775FB042}">
      <dgm:prSet/>
      <dgm:spPr/>
      <dgm:t>
        <a:bodyPr/>
        <a:lstStyle/>
        <a:p>
          <a:endParaRPr lang="es-AR"/>
        </a:p>
      </dgm:t>
    </dgm:pt>
    <dgm:pt modelId="{DBB50AC6-CA1A-4523-8D74-0FA02A3A7B7A}" type="sibTrans" cxnId="{8767CAC2-A1BC-4224-96DC-155E775FB042}">
      <dgm:prSet/>
      <dgm:spPr/>
      <dgm:t>
        <a:bodyPr/>
        <a:lstStyle/>
        <a:p>
          <a:endParaRPr lang="es-AR"/>
        </a:p>
      </dgm:t>
    </dgm:pt>
    <dgm:pt modelId="{4C0D20CC-42A4-423F-8A0E-F236ACCCEA7C}">
      <dgm:prSet phldrT="[Texto]"/>
      <dgm:spPr>
        <a:solidFill>
          <a:srgbClr val="FFC000"/>
        </a:solidFill>
      </dgm:spPr>
      <dgm:t>
        <a:bodyPr/>
        <a:lstStyle/>
        <a:p>
          <a:r>
            <a:rPr lang="es-ES" dirty="0"/>
            <a:t>Ticket</a:t>
          </a:r>
          <a:endParaRPr lang="es-AR" dirty="0"/>
        </a:p>
      </dgm:t>
    </dgm:pt>
    <dgm:pt modelId="{746EF56C-E2DB-4D8D-BFD3-9F334106BAC6}" type="parTrans" cxnId="{220C4EDB-2512-45C2-9032-76C1B5F03F67}">
      <dgm:prSet/>
      <dgm:spPr/>
      <dgm:t>
        <a:bodyPr/>
        <a:lstStyle/>
        <a:p>
          <a:endParaRPr lang="es-AR"/>
        </a:p>
      </dgm:t>
    </dgm:pt>
    <dgm:pt modelId="{197993D0-B3B9-4943-AE1C-4F8611EA2930}" type="sibTrans" cxnId="{220C4EDB-2512-45C2-9032-76C1B5F03F67}">
      <dgm:prSet/>
      <dgm:spPr/>
      <dgm:t>
        <a:bodyPr/>
        <a:lstStyle/>
        <a:p>
          <a:endParaRPr lang="es-AR"/>
        </a:p>
      </dgm:t>
    </dgm:pt>
    <dgm:pt modelId="{96EA4435-4797-4249-8B11-214303512FC8}">
      <dgm:prSet phldrT="[Texto]"/>
      <dgm:spPr>
        <a:solidFill>
          <a:srgbClr val="FF0000"/>
        </a:solidFill>
      </dgm:spPr>
      <dgm:t>
        <a:bodyPr/>
        <a:lstStyle/>
        <a:p>
          <a:r>
            <a:rPr lang="es-ES" dirty="0"/>
            <a:t>Sin Pacto de capitalización </a:t>
          </a:r>
          <a:endParaRPr lang="es-AR" dirty="0"/>
        </a:p>
      </dgm:t>
    </dgm:pt>
    <dgm:pt modelId="{93F2BB0B-2DC4-4B3B-BCC7-24EA7C3BAFF0}" type="parTrans" cxnId="{E8F8D781-0FC3-4C59-957F-12D0AC12965C}">
      <dgm:prSet/>
      <dgm:spPr/>
      <dgm:t>
        <a:bodyPr/>
        <a:lstStyle/>
        <a:p>
          <a:endParaRPr lang="es-AR"/>
        </a:p>
      </dgm:t>
    </dgm:pt>
    <dgm:pt modelId="{92FC7C3B-2547-4267-939E-1357E27D62BC}" type="sibTrans" cxnId="{E8F8D781-0FC3-4C59-957F-12D0AC12965C}">
      <dgm:prSet/>
      <dgm:spPr/>
      <dgm:t>
        <a:bodyPr/>
        <a:lstStyle/>
        <a:p>
          <a:endParaRPr lang="es-AR"/>
        </a:p>
      </dgm:t>
    </dgm:pt>
    <dgm:pt modelId="{297BB67C-4841-4110-A926-1C7A2960025F}" type="pres">
      <dgm:prSet presAssocID="{FEB10D7E-A101-4991-91F8-2B16B956C2AB}" presName="diagram" presStyleCnt="0">
        <dgm:presLayoutVars>
          <dgm:dir/>
          <dgm:resizeHandles val="exact"/>
        </dgm:presLayoutVars>
      </dgm:prSet>
      <dgm:spPr/>
    </dgm:pt>
    <dgm:pt modelId="{DB49265D-58DA-4327-B65A-61DFDF38273E}" type="pres">
      <dgm:prSet presAssocID="{50CE797C-A452-4D05-A3A7-DFD7808B0432}" presName="node" presStyleLbl="node1" presStyleIdx="0" presStyleCnt="5">
        <dgm:presLayoutVars>
          <dgm:bulletEnabled val="1"/>
        </dgm:presLayoutVars>
      </dgm:prSet>
      <dgm:spPr/>
    </dgm:pt>
    <dgm:pt modelId="{531BEDE3-317B-4DBE-892C-DF9DFD8D8C25}" type="pres">
      <dgm:prSet presAssocID="{EAAFC899-8C0E-44EA-80AE-FE63012530FE}" presName="sibTrans" presStyleCnt="0"/>
      <dgm:spPr/>
    </dgm:pt>
    <dgm:pt modelId="{0210834C-0F80-44F1-94D6-9F48671BDDFF}" type="pres">
      <dgm:prSet presAssocID="{95CF703E-C491-4C01-AF09-DB0CE4B024C2}" presName="node" presStyleLbl="node1" presStyleIdx="1" presStyleCnt="5" custLinFactNeighborX="-1635" custLinFactNeighborY="-2043">
        <dgm:presLayoutVars>
          <dgm:bulletEnabled val="1"/>
        </dgm:presLayoutVars>
      </dgm:prSet>
      <dgm:spPr/>
    </dgm:pt>
    <dgm:pt modelId="{F047F925-3830-4F03-9EF2-340739852C7E}" type="pres">
      <dgm:prSet presAssocID="{4C34196E-4233-41AC-B447-EB6CDC6DF9E3}" presName="sibTrans" presStyleCnt="0"/>
      <dgm:spPr/>
    </dgm:pt>
    <dgm:pt modelId="{4C2FB470-F236-4D55-8A01-39C80FE7566B}" type="pres">
      <dgm:prSet presAssocID="{CE9AC528-E784-41D6-B6F5-28D4CB65B42B}" presName="node" presStyleLbl="node1" presStyleIdx="2" presStyleCnt="5">
        <dgm:presLayoutVars>
          <dgm:bulletEnabled val="1"/>
        </dgm:presLayoutVars>
      </dgm:prSet>
      <dgm:spPr/>
    </dgm:pt>
    <dgm:pt modelId="{A3B1D78D-0603-4D09-A13D-A94F49276609}" type="pres">
      <dgm:prSet presAssocID="{DBB50AC6-CA1A-4523-8D74-0FA02A3A7B7A}" presName="sibTrans" presStyleCnt="0"/>
      <dgm:spPr/>
    </dgm:pt>
    <dgm:pt modelId="{8C41449A-68A4-4477-8B34-AB90ABEAFBA2}" type="pres">
      <dgm:prSet presAssocID="{4C0D20CC-42A4-423F-8A0E-F236ACCCEA7C}" presName="node" presStyleLbl="node1" presStyleIdx="3" presStyleCnt="5">
        <dgm:presLayoutVars>
          <dgm:bulletEnabled val="1"/>
        </dgm:presLayoutVars>
      </dgm:prSet>
      <dgm:spPr/>
    </dgm:pt>
    <dgm:pt modelId="{E51F1226-2A3D-4CF8-92AC-3C4B492F1A1D}" type="pres">
      <dgm:prSet presAssocID="{197993D0-B3B9-4943-AE1C-4F8611EA2930}" presName="sibTrans" presStyleCnt="0"/>
      <dgm:spPr/>
    </dgm:pt>
    <dgm:pt modelId="{414EBB0F-4A4D-43E8-B521-3BDA592525E5}" type="pres">
      <dgm:prSet presAssocID="{96EA4435-4797-4249-8B11-214303512FC8}" presName="node" presStyleLbl="node1" presStyleIdx="4" presStyleCnt="5">
        <dgm:presLayoutVars>
          <dgm:bulletEnabled val="1"/>
        </dgm:presLayoutVars>
      </dgm:prSet>
      <dgm:spPr/>
    </dgm:pt>
  </dgm:ptLst>
  <dgm:cxnLst>
    <dgm:cxn modelId="{C7706A26-3ED9-41D5-B1C7-0C63D3A96D0B}" type="presOf" srcId="{CE9AC528-E784-41D6-B6F5-28D4CB65B42B}" destId="{4C2FB470-F236-4D55-8A01-39C80FE7566B}" srcOrd="0" destOrd="0" presId="urn:microsoft.com/office/officeart/2005/8/layout/default"/>
    <dgm:cxn modelId="{BF31022E-6F88-4E0E-A060-EE1946B97A1D}" type="presOf" srcId="{4C0D20CC-42A4-423F-8A0E-F236ACCCEA7C}" destId="{8C41449A-68A4-4477-8B34-AB90ABEAFBA2}" srcOrd="0" destOrd="0" presId="urn:microsoft.com/office/officeart/2005/8/layout/default"/>
    <dgm:cxn modelId="{D48E7E3B-D276-4CAF-A508-BBF4E9C90233}" type="presOf" srcId="{50CE797C-A452-4D05-A3A7-DFD7808B0432}" destId="{DB49265D-58DA-4327-B65A-61DFDF38273E}" srcOrd="0" destOrd="0" presId="urn:microsoft.com/office/officeart/2005/8/layout/default"/>
    <dgm:cxn modelId="{A2741646-C2FE-40BB-934F-A59D364F1ABC}" type="presOf" srcId="{95CF703E-C491-4C01-AF09-DB0CE4B024C2}" destId="{0210834C-0F80-44F1-94D6-9F48671BDDFF}" srcOrd="0" destOrd="0" presId="urn:microsoft.com/office/officeart/2005/8/layout/default"/>
    <dgm:cxn modelId="{4A63C346-01BF-41F5-BC5C-E98D35F92028}" srcId="{FEB10D7E-A101-4991-91F8-2B16B956C2AB}" destId="{95CF703E-C491-4C01-AF09-DB0CE4B024C2}" srcOrd="1" destOrd="0" parTransId="{B51916B0-FF54-41B1-AD57-72E036187FF8}" sibTransId="{4C34196E-4233-41AC-B447-EB6CDC6DF9E3}"/>
    <dgm:cxn modelId="{E97FFF71-5C2D-4D68-8AED-6E6A7FA2BB46}" type="presOf" srcId="{FEB10D7E-A101-4991-91F8-2B16B956C2AB}" destId="{297BB67C-4841-4110-A926-1C7A2960025F}" srcOrd="0" destOrd="0" presId="urn:microsoft.com/office/officeart/2005/8/layout/default"/>
    <dgm:cxn modelId="{E8F8D781-0FC3-4C59-957F-12D0AC12965C}" srcId="{FEB10D7E-A101-4991-91F8-2B16B956C2AB}" destId="{96EA4435-4797-4249-8B11-214303512FC8}" srcOrd="4" destOrd="0" parTransId="{93F2BB0B-2DC4-4B3B-BCC7-24EA7C3BAFF0}" sibTransId="{92FC7C3B-2547-4267-939E-1357E27D62BC}"/>
    <dgm:cxn modelId="{6E8E08BA-5840-4065-B640-793AA3F0E675}" type="presOf" srcId="{96EA4435-4797-4249-8B11-214303512FC8}" destId="{414EBB0F-4A4D-43E8-B521-3BDA592525E5}" srcOrd="0" destOrd="0" presId="urn:microsoft.com/office/officeart/2005/8/layout/default"/>
    <dgm:cxn modelId="{8767CAC2-A1BC-4224-96DC-155E775FB042}" srcId="{FEB10D7E-A101-4991-91F8-2B16B956C2AB}" destId="{CE9AC528-E784-41D6-B6F5-28D4CB65B42B}" srcOrd="2" destOrd="0" parTransId="{7716AC69-156B-47EF-9EEB-95597471A691}" sibTransId="{DBB50AC6-CA1A-4523-8D74-0FA02A3A7B7A}"/>
    <dgm:cxn modelId="{220C4EDB-2512-45C2-9032-76C1B5F03F67}" srcId="{FEB10D7E-A101-4991-91F8-2B16B956C2AB}" destId="{4C0D20CC-42A4-423F-8A0E-F236ACCCEA7C}" srcOrd="3" destOrd="0" parTransId="{746EF56C-E2DB-4D8D-BFD3-9F334106BAC6}" sibTransId="{197993D0-B3B9-4943-AE1C-4F8611EA2930}"/>
    <dgm:cxn modelId="{2F8731DE-FA70-4763-BFE9-85E7B53FC8C6}" srcId="{FEB10D7E-A101-4991-91F8-2B16B956C2AB}" destId="{50CE797C-A452-4D05-A3A7-DFD7808B0432}" srcOrd="0" destOrd="0" parTransId="{ADD51D07-B826-485C-A245-AD69ECA92BEC}" sibTransId="{EAAFC899-8C0E-44EA-80AE-FE63012530FE}"/>
    <dgm:cxn modelId="{E148911C-9C4B-4153-AB5B-8AB5C774C952}" type="presParOf" srcId="{297BB67C-4841-4110-A926-1C7A2960025F}" destId="{DB49265D-58DA-4327-B65A-61DFDF38273E}" srcOrd="0" destOrd="0" presId="urn:microsoft.com/office/officeart/2005/8/layout/default"/>
    <dgm:cxn modelId="{4E4874E0-AE50-449D-8718-787533FBAF08}" type="presParOf" srcId="{297BB67C-4841-4110-A926-1C7A2960025F}" destId="{531BEDE3-317B-4DBE-892C-DF9DFD8D8C25}" srcOrd="1" destOrd="0" presId="urn:microsoft.com/office/officeart/2005/8/layout/default"/>
    <dgm:cxn modelId="{E26929A6-4588-428D-9023-A5CEDE59FB0B}" type="presParOf" srcId="{297BB67C-4841-4110-A926-1C7A2960025F}" destId="{0210834C-0F80-44F1-94D6-9F48671BDDFF}" srcOrd="2" destOrd="0" presId="urn:microsoft.com/office/officeart/2005/8/layout/default"/>
    <dgm:cxn modelId="{96DB6935-44DA-4BB8-8B3B-6552DCB6D6D2}" type="presParOf" srcId="{297BB67C-4841-4110-A926-1C7A2960025F}" destId="{F047F925-3830-4F03-9EF2-340739852C7E}" srcOrd="3" destOrd="0" presId="urn:microsoft.com/office/officeart/2005/8/layout/default"/>
    <dgm:cxn modelId="{21F9EB35-3057-4665-9385-C01DAAEB550A}" type="presParOf" srcId="{297BB67C-4841-4110-A926-1C7A2960025F}" destId="{4C2FB470-F236-4D55-8A01-39C80FE7566B}" srcOrd="4" destOrd="0" presId="urn:microsoft.com/office/officeart/2005/8/layout/default"/>
    <dgm:cxn modelId="{4F7CB962-2AE8-406B-8DCD-EB5DF1DAA094}" type="presParOf" srcId="{297BB67C-4841-4110-A926-1C7A2960025F}" destId="{A3B1D78D-0603-4D09-A13D-A94F49276609}" srcOrd="5" destOrd="0" presId="urn:microsoft.com/office/officeart/2005/8/layout/default"/>
    <dgm:cxn modelId="{86EDDA0D-7A3E-46B4-B39F-44E3F3BAD742}" type="presParOf" srcId="{297BB67C-4841-4110-A926-1C7A2960025F}" destId="{8C41449A-68A4-4477-8B34-AB90ABEAFBA2}" srcOrd="6" destOrd="0" presId="urn:microsoft.com/office/officeart/2005/8/layout/default"/>
    <dgm:cxn modelId="{A2F3594C-002C-4159-B5CB-26E1896ADA36}" type="presParOf" srcId="{297BB67C-4841-4110-A926-1C7A2960025F}" destId="{E51F1226-2A3D-4CF8-92AC-3C4B492F1A1D}" srcOrd="7" destOrd="0" presId="urn:microsoft.com/office/officeart/2005/8/layout/default"/>
    <dgm:cxn modelId="{8BBC4FD8-66BE-4A4F-9EF3-F9E59103D2CB}" type="presParOf" srcId="{297BB67C-4841-4110-A926-1C7A2960025F}" destId="{414EBB0F-4A4D-43E8-B521-3BDA592525E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DF90C2-2A43-47FE-B99D-8D9D5DBA6C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AR"/>
        </a:p>
      </dgm:t>
    </dgm:pt>
    <dgm:pt modelId="{CB390549-EED2-447E-B89B-A0E1E08979B4}">
      <dgm:prSet phldrT="[Texto]"/>
      <dgm:spPr>
        <a:solidFill>
          <a:schemeClr val="accent2">
            <a:lumMod val="60000"/>
            <a:lumOff val="40000"/>
          </a:schemeClr>
        </a:solidFill>
      </dgm:spPr>
      <dgm:t>
        <a:bodyPr/>
        <a:lstStyle/>
        <a:p>
          <a:r>
            <a:rPr lang="es-ES" b="1" dirty="0">
              <a:latin typeface="+mj-lt"/>
            </a:rPr>
            <a:t>Se demanda por : $ 29.637,00 con fecha 20/02/2019</a:t>
          </a:r>
          <a:endParaRPr lang="es-AR" dirty="0"/>
        </a:p>
      </dgm:t>
    </dgm:pt>
    <dgm:pt modelId="{9A75840B-781B-4C58-9C0A-F3AEDAB291BA}" type="parTrans" cxnId="{23178B3A-7A9A-4F2D-838F-CE930078F679}">
      <dgm:prSet/>
      <dgm:spPr/>
      <dgm:t>
        <a:bodyPr/>
        <a:lstStyle/>
        <a:p>
          <a:endParaRPr lang="es-AR"/>
        </a:p>
      </dgm:t>
    </dgm:pt>
    <dgm:pt modelId="{E52A9271-45DA-4B9E-93E8-93294ABB2D6B}" type="sibTrans" cxnId="{23178B3A-7A9A-4F2D-838F-CE930078F679}">
      <dgm:prSet/>
      <dgm:spPr/>
      <dgm:t>
        <a:bodyPr/>
        <a:lstStyle/>
        <a:p>
          <a:endParaRPr lang="es-AR"/>
        </a:p>
      </dgm:t>
    </dgm:pt>
    <dgm:pt modelId="{446266B9-7648-46F2-AAFC-5B41888D95A3}">
      <dgm:prSet phldrT="[Texto]"/>
      <dgm:spPr>
        <a:solidFill>
          <a:schemeClr val="accent2">
            <a:lumMod val="60000"/>
            <a:lumOff val="40000"/>
          </a:schemeClr>
        </a:solidFill>
      </dgm:spPr>
      <dgm:t>
        <a:bodyPr/>
        <a:lstStyle/>
        <a:p>
          <a:r>
            <a:rPr lang="es-ES" b="1" dirty="0">
              <a:latin typeface="+mj-lt"/>
            </a:rPr>
            <a:t>Fecha creación pagaré: 23/08/2018</a:t>
          </a:r>
          <a:endParaRPr lang="es-AR" dirty="0"/>
        </a:p>
      </dgm:t>
    </dgm:pt>
    <dgm:pt modelId="{864C8EC7-CEE4-4AC5-B872-06E9D197AEBB}" type="parTrans" cxnId="{1CC74D18-56A8-4148-A5C8-29F4683FC9B8}">
      <dgm:prSet/>
      <dgm:spPr/>
      <dgm:t>
        <a:bodyPr/>
        <a:lstStyle/>
        <a:p>
          <a:endParaRPr lang="es-AR"/>
        </a:p>
      </dgm:t>
    </dgm:pt>
    <dgm:pt modelId="{7E1C4411-490E-4FF5-9CA2-3E1219EF1CA0}" type="sibTrans" cxnId="{1CC74D18-56A8-4148-A5C8-29F4683FC9B8}">
      <dgm:prSet/>
      <dgm:spPr/>
      <dgm:t>
        <a:bodyPr/>
        <a:lstStyle/>
        <a:p>
          <a:endParaRPr lang="es-AR"/>
        </a:p>
      </dgm:t>
    </dgm:pt>
    <dgm:pt modelId="{6F0FE3DE-1677-49B3-85AC-45EEF3C4E964}">
      <dgm:prSet phldrT="[Texto]"/>
      <dgm:spPr>
        <a:solidFill>
          <a:schemeClr val="bg2">
            <a:lumMod val="50000"/>
          </a:schemeClr>
        </a:solidFill>
      </dgm:spPr>
      <dgm:t>
        <a:bodyPr/>
        <a:lstStyle/>
        <a:p>
          <a:r>
            <a:rPr lang="es-ES" b="1" dirty="0">
              <a:latin typeface="+mj-lt"/>
            </a:rPr>
            <a:t>No se denuncia pagos parciales.</a:t>
          </a:r>
          <a:endParaRPr lang="es-AR" dirty="0"/>
        </a:p>
      </dgm:t>
    </dgm:pt>
    <dgm:pt modelId="{F577A51A-7945-4E06-81EC-3F485D85FBBA}" type="parTrans" cxnId="{BCE1E7FD-33F4-4243-BAAF-873679FDD202}">
      <dgm:prSet/>
      <dgm:spPr/>
      <dgm:t>
        <a:bodyPr/>
        <a:lstStyle/>
        <a:p>
          <a:endParaRPr lang="es-AR"/>
        </a:p>
      </dgm:t>
    </dgm:pt>
    <dgm:pt modelId="{14A8F52B-4242-4AA7-9923-49C3D38F0954}" type="sibTrans" cxnId="{BCE1E7FD-33F4-4243-BAAF-873679FDD202}">
      <dgm:prSet/>
      <dgm:spPr/>
      <dgm:t>
        <a:bodyPr/>
        <a:lstStyle/>
        <a:p>
          <a:endParaRPr lang="es-AR"/>
        </a:p>
      </dgm:t>
    </dgm:pt>
    <dgm:pt modelId="{E97D2486-6196-413D-8D13-53CBFA142D9C}">
      <dgm:prSet phldrT="[Texto]"/>
      <dgm:spPr>
        <a:solidFill>
          <a:schemeClr val="accent2">
            <a:lumMod val="60000"/>
            <a:lumOff val="40000"/>
          </a:schemeClr>
        </a:solidFill>
      </dgm:spPr>
      <dgm:t>
        <a:bodyPr/>
        <a:lstStyle/>
        <a:p>
          <a:r>
            <a:rPr lang="es-ES" b="1" dirty="0">
              <a:latin typeface="+mj-lt"/>
            </a:rPr>
            <a:t>Mora automática pactada</a:t>
          </a:r>
          <a:endParaRPr lang="es-AR" dirty="0"/>
        </a:p>
      </dgm:t>
    </dgm:pt>
    <dgm:pt modelId="{54D2CB6A-6177-40F0-B43A-5D597B1490DA}" type="parTrans" cxnId="{2FC37ECE-5B01-463A-8A6B-63C0799A3EA9}">
      <dgm:prSet/>
      <dgm:spPr/>
      <dgm:t>
        <a:bodyPr/>
        <a:lstStyle/>
        <a:p>
          <a:endParaRPr lang="es-AR"/>
        </a:p>
      </dgm:t>
    </dgm:pt>
    <dgm:pt modelId="{E6254A7E-F5AE-454C-9078-5069409E0E8D}" type="sibTrans" cxnId="{2FC37ECE-5B01-463A-8A6B-63C0799A3EA9}">
      <dgm:prSet/>
      <dgm:spPr/>
      <dgm:t>
        <a:bodyPr/>
        <a:lstStyle/>
        <a:p>
          <a:endParaRPr lang="es-AR"/>
        </a:p>
      </dgm:t>
    </dgm:pt>
    <dgm:pt modelId="{FFBB2ADA-B28B-4BB9-81A4-A5D59B7C4890}">
      <dgm:prSet phldrT="[Texto]"/>
      <dgm:spPr>
        <a:solidFill>
          <a:schemeClr val="accent2">
            <a:lumMod val="60000"/>
            <a:lumOff val="40000"/>
          </a:schemeClr>
        </a:solidFill>
      </dgm:spPr>
      <dgm:t>
        <a:bodyPr/>
        <a:lstStyle/>
        <a:p>
          <a:r>
            <a:rPr lang="es-ES" b="1" dirty="0">
              <a:latin typeface="+mj-lt"/>
            </a:rPr>
            <a:t>Interés compensatorio agregado a la cuota $ 15,916,46</a:t>
          </a:r>
          <a:endParaRPr lang="es-AR" dirty="0"/>
        </a:p>
      </dgm:t>
    </dgm:pt>
    <dgm:pt modelId="{E00D9F6A-A299-43FF-B138-F4CBEF9B3B58}" type="parTrans" cxnId="{41B1032B-18F1-4AC8-9070-1E4784EB9F25}">
      <dgm:prSet/>
      <dgm:spPr/>
      <dgm:t>
        <a:bodyPr/>
        <a:lstStyle/>
        <a:p>
          <a:endParaRPr lang="es-AR"/>
        </a:p>
      </dgm:t>
    </dgm:pt>
    <dgm:pt modelId="{EDB4BB5A-9E2C-4281-A4CC-67537270FF83}" type="sibTrans" cxnId="{41B1032B-18F1-4AC8-9070-1E4784EB9F25}">
      <dgm:prSet/>
      <dgm:spPr/>
      <dgm:t>
        <a:bodyPr/>
        <a:lstStyle/>
        <a:p>
          <a:endParaRPr lang="es-AR"/>
        </a:p>
      </dgm:t>
    </dgm:pt>
    <dgm:pt modelId="{70B9EBCA-C012-44EA-A0A0-E94C96C3B4AE}">
      <dgm:prSet phldrT="[Texto]"/>
      <dgm:spPr>
        <a:solidFill>
          <a:schemeClr val="bg2">
            <a:lumMod val="50000"/>
          </a:schemeClr>
        </a:solidFill>
      </dgm:spPr>
      <dgm:t>
        <a:bodyPr/>
        <a:lstStyle/>
        <a:p>
          <a:r>
            <a:rPr lang="es-ES" b="1" dirty="0">
              <a:latin typeface="+mj-lt"/>
            </a:rPr>
            <a:t>Se pacta TEA Y TNA</a:t>
          </a:r>
          <a:endParaRPr lang="es-AR" dirty="0"/>
        </a:p>
      </dgm:t>
    </dgm:pt>
    <dgm:pt modelId="{0B06CD65-3AE4-4B47-BED6-B2625452BF5C}" type="parTrans" cxnId="{56373E32-B924-4710-9C3C-AE07666CB23D}">
      <dgm:prSet/>
      <dgm:spPr/>
      <dgm:t>
        <a:bodyPr/>
        <a:lstStyle/>
        <a:p>
          <a:endParaRPr lang="es-AR"/>
        </a:p>
      </dgm:t>
    </dgm:pt>
    <dgm:pt modelId="{552FC2C8-307F-4DA8-80C2-67893DB2CF03}" type="sibTrans" cxnId="{56373E32-B924-4710-9C3C-AE07666CB23D}">
      <dgm:prSet/>
      <dgm:spPr/>
      <dgm:t>
        <a:bodyPr/>
        <a:lstStyle/>
        <a:p>
          <a:endParaRPr lang="es-AR"/>
        </a:p>
      </dgm:t>
    </dgm:pt>
    <dgm:pt modelId="{379C7FC7-82CF-45E4-BB1F-8A78064249F0}">
      <dgm:prSet phldrT="[Texto]"/>
      <dgm:spPr>
        <a:solidFill>
          <a:schemeClr val="accent2">
            <a:lumMod val="60000"/>
            <a:lumOff val="40000"/>
          </a:schemeClr>
        </a:solidFill>
      </dgm:spPr>
      <dgm:t>
        <a:bodyPr/>
        <a:lstStyle/>
        <a:p>
          <a:r>
            <a:rPr lang="es-ES" b="1" dirty="0">
              <a:latin typeface="+mj-lt"/>
            </a:rPr>
            <a:t>Se pactó el préstamo en 12 cuotas</a:t>
          </a:r>
          <a:endParaRPr lang="es-AR" dirty="0"/>
        </a:p>
      </dgm:t>
    </dgm:pt>
    <dgm:pt modelId="{FDEF979C-F112-4C87-93A8-8F183DAEA805}" type="parTrans" cxnId="{F6323A9B-D89C-43F9-AE4B-BD73ABAADA15}">
      <dgm:prSet/>
      <dgm:spPr/>
      <dgm:t>
        <a:bodyPr/>
        <a:lstStyle/>
        <a:p>
          <a:endParaRPr lang="es-AR"/>
        </a:p>
      </dgm:t>
    </dgm:pt>
    <dgm:pt modelId="{6C1590FD-37F0-45AE-8D99-DB8E34F15AE9}" type="sibTrans" cxnId="{F6323A9B-D89C-43F9-AE4B-BD73ABAADA15}">
      <dgm:prSet/>
      <dgm:spPr/>
      <dgm:t>
        <a:bodyPr/>
        <a:lstStyle/>
        <a:p>
          <a:endParaRPr lang="es-AR"/>
        </a:p>
      </dgm:t>
    </dgm:pt>
    <dgm:pt modelId="{0D686692-9E3B-4734-99F7-404E2EB491A6}">
      <dgm:prSet phldrT="[Texto]"/>
      <dgm:spPr>
        <a:solidFill>
          <a:schemeClr val="bg2">
            <a:lumMod val="50000"/>
          </a:schemeClr>
        </a:solidFill>
      </dgm:spPr>
      <dgm:t>
        <a:bodyPr/>
        <a:lstStyle/>
        <a:p>
          <a:r>
            <a:rPr lang="es-ES" b="1" dirty="0">
              <a:latin typeface="+mj-lt"/>
            </a:rPr>
            <a:t>La primera cuota tenia vencimiento el .05/10/2018</a:t>
          </a:r>
          <a:endParaRPr lang="es-AR" dirty="0"/>
        </a:p>
      </dgm:t>
    </dgm:pt>
    <dgm:pt modelId="{1881A351-F109-4489-95E0-56925DD31F7F}" type="parTrans" cxnId="{962304F2-748F-4345-ABEF-9D3FC57E9412}">
      <dgm:prSet/>
      <dgm:spPr/>
      <dgm:t>
        <a:bodyPr/>
        <a:lstStyle/>
        <a:p>
          <a:endParaRPr lang="es-AR"/>
        </a:p>
      </dgm:t>
    </dgm:pt>
    <dgm:pt modelId="{A4E2DE62-7A3F-431F-B981-1270C12B7726}" type="sibTrans" cxnId="{962304F2-748F-4345-ABEF-9D3FC57E9412}">
      <dgm:prSet/>
      <dgm:spPr/>
      <dgm:t>
        <a:bodyPr/>
        <a:lstStyle/>
        <a:p>
          <a:endParaRPr lang="es-AR"/>
        </a:p>
      </dgm:t>
    </dgm:pt>
    <dgm:pt modelId="{6E183EEC-7BE5-4863-AB5A-64059B328298}">
      <dgm:prSet phldrT="[Texto]"/>
      <dgm:spPr>
        <a:solidFill>
          <a:schemeClr val="bg2">
            <a:lumMod val="50000"/>
          </a:schemeClr>
        </a:solidFill>
      </dgm:spPr>
      <dgm:t>
        <a:bodyPr/>
        <a:lstStyle/>
        <a:p>
          <a:r>
            <a:rPr lang="es-ES" b="1" dirty="0">
              <a:latin typeface="+mj-lt"/>
            </a:rPr>
            <a:t>Pago parcial: 3 cuotas (de acuerdo a </a:t>
          </a:r>
          <a:r>
            <a:rPr lang="es-ES" b="1" dirty="0" err="1">
              <a:latin typeface="+mj-lt"/>
            </a:rPr>
            <a:t>vto</a:t>
          </a:r>
          <a:r>
            <a:rPr lang="es-ES" b="1" dirty="0">
              <a:latin typeface="+mj-lt"/>
            </a:rPr>
            <a:t> 1ª cuota y fecha de mora)</a:t>
          </a:r>
          <a:endParaRPr lang="es-AR" dirty="0"/>
        </a:p>
      </dgm:t>
    </dgm:pt>
    <dgm:pt modelId="{30863140-DBF1-4AA1-9E5F-87F22F0F0F3F}" type="parTrans" cxnId="{4ECB78A8-D29B-4B8B-9390-DB0B167F8A95}">
      <dgm:prSet/>
      <dgm:spPr/>
      <dgm:t>
        <a:bodyPr/>
        <a:lstStyle/>
        <a:p>
          <a:endParaRPr lang="es-AR"/>
        </a:p>
      </dgm:t>
    </dgm:pt>
    <dgm:pt modelId="{9DB82445-E1A9-4444-98F2-3691C49AE7CE}" type="sibTrans" cxnId="{4ECB78A8-D29B-4B8B-9390-DB0B167F8A95}">
      <dgm:prSet/>
      <dgm:spPr/>
      <dgm:t>
        <a:bodyPr/>
        <a:lstStyle/>
        <a:p>
          <a:endParaRPr lang="es-AR"/>
        </a:p>
      </dgm:t>
    </dgm:pt>
    <dgm:pt modelId="{8B2DBFB6-0325-412D-95C0-AAB14ACBD665}">
      <dgm:prSet phldrT="[Texto]"/>
      <dgm:spPr>
        <a:solidFill>
          <a:schemeClr val="accent2">
            <a:lumMod val="60000"/>
            <a:lumOff val="40000"/>
          </a:schemeClr>
        </a:solidFill>
      </dgm:spPr>
      <dgm:t>
        <a:bodyPr/>
        <a:lstStyle/>
        <a:p>
          <a:r>
            <a:rPr lang="es-ES" b="1" dirty="0">
              <a:latin typeface="+mj-lt"/>
            </a:rPr>
            <a:t>La cuota se pactó en : $ 3,293,25</a:t>
          </a:r>
          <a:endParaRPr lang="es-AR" dirty="0"/>
        </a:p>
      </dgm:t>
    </dgm:pt>
    <dgm:pt modelId="{15647156-119D-472D-850D-7A1A559D08E1}" type="parTrans" cxnId="{B8D3AFB6-7F63-4D0B-B5E1-C4C9E1183A93}">
      <dgm:prSet/>
      <dgm:spPr/>
      <dgm:t>
        <a:bodyPr/>
        <a:lstStyle/>
        <a:p>
          <a:endParaRPr lang="es-AR"/>
        </a:p>
      </dgm:t>
    </dgm:pt>
    <dgm:pt modelId="{F8C06314-0064-4F0F-A114-FF9071395C20}" type="sibTrans" cxnId="{B8D3AFB6-7F63-4D0B-B5E1-C4C9E1183A93}">
      <dgm:prSet/>
      <dgm:spPr/>
      <dgm:t>
        <a:bodyPr/>
        <a:lstStyle/>
        <a:p>
          <a:endParaRPr lang="es-AR"/>
        </a:p>
      </dgm:t>
    </dgm:pt>
    <dgm:pt modelId="{6105DBCB-55C2-4410-B8F2-91246FC13438}">
      <dgm:prSet phldrT="[Texto]"/>
      <dgm:spPr>
        <a:solidFill>
          <a:schemeClr val="bg2">
            <a:lumMod val="50000"/>
          </a:schemeClr>
        </a:solidFill>
      </dgm:spPr>
      <dgm:t>
        <a:bodyPr/>
        <a:lstStyle/>
        <a:p>
          <a:r>
            <a:rPr lang="es-ES" b="1" dirty="0">
              <a:latin typeface="+mj-lt"/>
            </a:rPr>
            <a:t>Del Ticket base de la operación surge que el capital prestado era de pesos $ 23,018,50</a:t>
          </a:r>
          <a:endParaRPr lang="es-AR" dirty="0"/>
        </a:p>
      </dgm:t>
    </dgm:pt>
    <dgm:pt modelId="{4B93FCBC-99B7-421C-991C-B339C9F34F17}" type="parTrans" cxnId="{4B8B02D2-96B0-4E4C-A2BE-A99CCF22B226}">
      <dgm:prSet/>
      <dgm:spPr/>
      <dgm:t>
        <a:bodyPr/>
        <a:lstStyle/>
        <a:p>
          <a:endParaRPr lang="es-AR"/>
        </a:p>
      </dgm:t>
    </dgm:pt>
    <dgm:pt modelId="{9C76C1D8-2C1E-4E58-BC9B-AA0105DE1536}" type="sibTrans" cxnId="{4B8B02D2-96B0-4E4C-A2BE-A99CCF22B226}">
      <dgm:prSet/>
      <dgm:spPr/>
      <dgm:t>
        <a:bodyPr/>
        <a:lstStyle/>
        <a:p>
          <a:endParaRPr lang="es-AR"/>
        </a:p>
      </dgm:t>
    </dgm:pt>
    <dgm:pt modelId="{925EA408-8A26-491B-9242-CDC4841B9E00}">
      <dgm:prSet phldrT="[Texto]"/>
      <dgm:spPr>
        <a:solidFill>
          <a:schemeClr val="accent3">
            <a:lumMod val="75000"/>
          </a:schemeClr>
        </a:solidFill>
      </dgm:spPr>
      <dgm:t>
        <a:bodyPr/>
        <a:lstStyle/>
        <a:p>
          <a:r>
            <a:rPr lang="es-ES" b="1" dirty="0">
              <a:latin typeface="+mj-lt"/>
            </a:rPr>
            <a:t>El pagaré estaba firmado por  $ 38,934</a:t>
          </a:r>
          <a:endParaRPr lang="es-AR" dirty="0"/>
        </a:p>
      </dgm:t>
    </dgm:pt>
    <dgm:pt modelId="{A4FF5668-37FA-43DA-ABC7-0F776503735A}" type="sibTrans" cxnId="{8A2696E3-95BD-4251-8509-4A4B22CC3817}">
      <dgm:prSet/>
      <dgm:spPr/>
      <dgm:t>
        <a:bodyPr/>
        <a:lstStyle/>
        <a:p>
          <a:endParaRPr lang="es-AR"/>
        </a:p>
      </dgm:t>
    </dgm:pt>
    <dgm:pt modelId="{C2AD0596-3812-4935-840E-9D733D242F75}" type="parTrans" cxnId="{8A2696E3-95BD-4251-8509-4A4B22CC3817}">
      <dgm:prSet/>
      <dgm:spPr/>
      <dgm:t>
        <a:bodyPr/>
        <a:lstStyle/>
        <a:p>
          <a:endParaRPr lang="es-AR"/>
        </a:p>
      </dgm:t>
    </dgm:pt>
    <dgm:pt modelId="{D109E1FC-B42F-4BCC-AE7D-3885E6538829}">
      <dgm:prSet phldrT="[Texto]"/>
      <dgm:spPr>
        <a:solidFill>
          <a:schemeClr val="accent2">
            <a:lumMod val="60000"/>
            <a:lumOff val="40000"/>
          </a:schemeClr>
        </a:solidFill>
      </dgm:spPr>
      <dgm:t>
        <a:bodyPr/>
        <a:lstStyle/>
        <a:p>
          <a:r>
            <a:rPr lang="es-ES" b="1" dirty="0">
              <a:latin typeface="+mj-lt"/>
            </a:rPr>
            <a:t>La mora denunciada: 05/02/2019</a:t>
          </a:r>
          <a:endParaRPr lang="es-AR" dirty="0"/>
        </a:p>
      </dgm:t>
    </dgm:pt>
    <dgm:pt modelId="{4189668E-0B59-4299-820F-193DD54A109E}" type="parTrans" cxnId="{2E234699-D53C-4965-8DAE-4F5225A74EF9}">
      <dgm:prSet/>
      <dgm:spPr/>
      <dgm:t>
        <a:bodyPr/>
        <a:lstStyle/>
        <a:p>
          <a:endParaRPr lang="es-AR"/>
        </a:p>
      </dgm:t>
    </dgm:pt>
    <dgm:pt modelId="{A6591BE7-1640-4BAE-9BCC-C0F8ECCE8BED}" type="sibTrans" cxnId="{2E234699-D53C-4965-8DAE-4F5225A74EF9}">
      <dgm:prSet/>
      <dgm:spPr/>
      <dgm:t>
        <a:bodyPr/>
        <a:lstStyle/>
        <a:p>
          <a:endParaRPr lang="es-AR"/>
        </a:p>
      </dgm:t>
    </dgm:pt>
    <dgm:pt modelId="{3E41BE09-7C64-45A7-AC5A-295CD0AAB9B9}" type="pres">
      <dgm:prSet presAssocID="{26DF90C2-2A43-47FE-B99D-8D9D5DBA6CAB}" presName="diagram" presStyleCnt="0">
        <dgm:presLayoutVars>
          <dgm:dir/>
          <dgm:resizeHandles val="exact"/>
        </dgm:presLayoutVars>
      </dgm:prSet>
      <dgm:spPr/>
    </dgm:pt>
    <dgm:pt modelId="{5DE8A4B7-B9C8-427A-BF5A-D94E8920DB05}" type="pres">
      <dgm:prSet presAssocID="{CB390549-EED2-447E-B89B-A0E1E08979B4}" presName="node" presStyleLbl="node1" presStyleIdx="0" presStyleCnt="13">
        <dgm:presLayoutVars>
          <dgm:bulletEnabled val="1"/>
        </dgm:presLayoutVars>
      </dgm:prSet>
      <dgm:spPr/>
    </dgm:pt>
    <dgm:pt modelId="{F53CDAF1-25FC-4E9D-905B-0CC1C7709608}" type="pres">
      <dgm:prSet presAssocID="{E52A9271-45DA-4B9E-93E8-93294ABB2D6B}" presName="sibTrans" presStyleCnt="0"/>
      <dgm:spPr/>
    </dgm:pt>
    <dgm:pt modelId="{6D21A894-ED24-427D-8CE5-2C0DAC5D1B97}" type="pres">
      <dgm:prSet presAssocID="{925EA408-8A26-491B-9242-CDC4841B9E00}" presName="node" presStyleLbl="node1" presStyleIdx="1" presStyleCnt="13">
        <dgm:presLayoutVars>
          <dgm:bulletEnabled val="1"/>
        </dgm:presLayoutVars>
      </dgm:prSet>
      <dgm:spPr/>
    </dgm:pt>
    <dgm:pt modelId="{5ACCB7C2-49D2-4248-A7EB-A8EE1CC18258}" type="pres">
      <dgm:prSet presAssocID="{A4FF5668-37FA-43DA-ABC7-0F776503735A}" presName="sibTrans" presStyleCnt="0"/>
      <dgm:spPr/>
    </dgm:pt>
    <dgm:pt modelId="{08173FA6-62EE-48B1-8704-C3980CFBB63C}" type="pres">
      <dgm:prSet presAssocID="{446266B9-7648-46F2-AAFC-5B41888D95A3}" presName="node" presStyleLbl="node1" presStyleIdx="2" presStyleCnt="13">
        <dgm:presLayoutVars>
          <dgm:bulletEnabled val="1"/>
        </dgm:presLayoutVars>
      </dgm:prSet>
      <dgm:spPr/>
    </dgm:pt>
    <dgm:pt modelId="{5DD62090-4D9F-4D16-A111-477DD3421CC8}" type="pres">
      <dgm:prSet presAssocID="{7E1C4411-490E-4FF5-9CA2-3E1219EF1CA0}" presName="sibTrans" presStyleCnt="0"/>
      <dgm:spPr/>
    </dgm:pt>
    <dgm:pt modelId="{38CB956A-8845-410C-93DE-12A6F37EFCDE}" type="pres">
      <dgm:prSet presAssocID="{6F0FE3DE-1677-49B3-85AC-45EEF3C4E964}" presName="node" presStyleLbl="node1" presStyleIdx="3" presStyleCnt="13">
        <dgm:presLayoutVars>
          <dgm:bulletEnabled val="1"/>
        </dgm:presLayoutVars>
      </dgm:prSet>
      <dgm:spPr/>
    </dgm:pt>
    <dgm:pt modelId="{23B733E3-F602-404B-88E2-8AA446268935}" type="pres">
      <dgm:prSet presAssocID="{14A8F52B-4242-4AA7-9923-49C3D38F0954}" presName="sibTrans" presStyleCnt="0"/>
      <dgm:spPr/>
    </dgm:pt>
    <dgm:pt modelId="{2CEC9F97-CC95-4665-B2CF-443A8E849CBC}" type="pres">
      <dgm:prSet presAssocID="{E97D2486-6196-413D-8D13-53CBFA142D9C}" presName="node" presStyleLbl="node1" presStyleIdx="4" presStyleCnt="13">
        <dgm:presLayoutVars>
          <dgm:bulletEnabled val="1"/>
        </dgm:presLayoutVars>
      </dgm:prSet>
      <dgm:spPr/>
    </dgm:pt>
    <dgm:pt modelId="{BDFE55B0-7A0C-4F97-895D-B55131DA82C2}" type="pres">
      <dgm:prSet presAssocID="{E6254A7E-F5AE-454C-9078-5069409E0E8D}" presName="sibTrans" presStyleCnt="0"/>
      <dgm:spPr/>
    </dgm:pt>
    <dgm:pt modelId="{7863E93D-8768-4E22-8BBF-F78AFC549501}" type="pres">
      <dgm:prSet presAssocID="{70B9EBCA-C012-44EA-A0A0-E94C96C3B4AE}" presName="node" presStyleLbl="node1" presStyleIdx="5" presStyleCnt="13">
        <dgm:presLayoutVars>
          <dgm:bulletEnabled val="1"/>
        </dgm:presLayoutVars>
      </dgm:prSet>
      <dgm:spPr/>
    </dgm:pt>
    <dgm:pt modelId="{8EC34CE0-C17F-41B6-99B5-C0541ED7C5A6}" type="pres">
      <dgm:prSet presAssocID="{552FC2C8-307F-4DA8-80C2-67893DB2CF03}" presName="sibTrans" presStyleCnt="0"/>
      <dgm:spPr/>
    </dgm:pt>
    <dgm:pt modelId="{B89EE39B-4183-44C3-9DC4-3FFDEB654AAB}" type="pres">
      <dgm:prSet presAssocID="{379C7FC7-82CF-45E4-BB1F-8A78064249F0}" presName="node" presStyleLbl="node1" presStyleIdx="6" presStyleCnt="13">
        <dgm:presLayoutVars>
          <dgm:bulletEnabled val="1"/>
        </dgm:presLayoutVars>
      </dgm:prSet>
      <dgm:spPr/>
    </dgm:pt>
    <dgm:pt modelId="{9717607B-832F-48E7-B458-0DAFCB0B76C8}" type="pres">
      <dgm:prSet presAssocID="{6C1590FD-37F0-45AE-8D99-DB8E34F15AE9}" presName="sibTrans" presStyleCnt="0"/>
      <dgm:spPr/>
    </dgm:pt>
    <dgm:pt modelId="{50F6EBF5-00C9-42C3-9B9B-DE6A3634B379}" type="pres">
      <dgm:prSet presAssocID="{0D686692-9E3B-4734-99F7-404E2EB491A6}" presName="node" presStyleLbl="node1" presStyleIdx="7" presStyleCnt="13">
        <dgm:presLayoutVars>
          <dgm:bulletEnabled val="1"/>
        </dgm:presLayoutVars>
      </dgm:prSet>
      <dgm:spPr/>
    </dgm:pt>
    <dgm:pt modelId="{48EAD25B-8220-4981-B85B-601417A2DBD7}" type="pres">
      <dgm:prSet presAssocID="{A4E2DE62-7A3F-431F-B981-1270C12B7726}" presName="sibTrans" presStyleCnt="0"/>
      <dgm:spPr/>
    </dgm:pt>
    <dgm:pt modelId="{68ED3A96-3AAA-4534-82F7-85089B576CAA}" type="pres">
      <dgm:prSet presAssocID="{D109E1FC-B42F-4BCC-AE7D-3885E6538829}" presName="node" presStyleLbl="node1" presStyleIdx="8" presStyleCnt="13">
        <dgm:presLayoutVars>
          <dgm:bulletEnabled val="1"/>
        </dgm:presLayoutVars>
      </dgm:prSet>
      <dgm:spPr/>
    </dgm:pt>
    <dgm:pt modelId="{01A3D1FE-CA30-4D00-A4B5-F8807E21144D}" type="pres">
      <dgm:prSet presAssocID="{A6591BE7-1640-4BAE-9BCC-C0F8ECCE8BED}" presName="sibTrans" presStyleCnt="0"/>
      <dgm:spPr/>
    </dgm:pt>
    <dgm:pt modelId="{0449D0F2-535D-4648-A347-30016416C011}" type="pres">
      <dgm:prSet presAssocID="{6E183EEC-7BE5-4863-AB5A-64059B328298}" presName="node" presStyleLbl="node1" presStyleIdx="9" presStyleCnt="13">
        <dgm:presLayoutVars>
          <dgm:bulletEnabled val="1"/>
        </dgm:presLayoutVars>
      </dgm:prSet>
      <dgm:spPr/>
    </dgm:pt>
    <dgm:pt modelId="{B0AA53ED-BD6D-4B02-8848-D8F3DB0D97B9}" type="pres">
      <dgm:prSet presAssocID="{9DB82445-E1A9-4444-98F2-3691C49AE7CE}" presName="sibTrans" presStyleCnt="0"/>
      <dgm:spPr/>
    </dgm:pt>
    <dgm:pt modelId="{3F558D5D-ECC2-414E-8112-E4D6737CBE30}" type="pres">
      <dgm:prSet presAssocID="{8B2DBFB6-0325-412D-95C0-AAB14ACBD665}" presName="node" presStyleLbl="node1" presStyleIdx="10" presStyleCnt="13">
        <dgm:presLayoutVars>
          <dgm:bulletEnabled val="1"/>
        </dgm:presLayoutVars>
      </dgm:prSet>
      <dgm:spPr/>
    </dgm:pt>
    <dgm:pt modelId="{1F7FA7BB-E260-450B-95B2-4D2DE084084E}" type="pres">
      <dgm:prSet presAssocID="{F8C06314-0064-4F0F-A114-FF9071395C20}" presName="sibTrans" presStyleCnt="0"/>
      <dgm:spPr/>
    </dgm:pt>
    <dgm:pt modelId="{405A9852-E018-4BE1-9FA2-9785B9B071E3}" type="pres">
      <dgm:prSet presAssocID="{6105DBCB-55C2-4410-B8F2-91246FC13438}" presName="node" presStyleLbl="node1" presStyleIdx="11" presStyleCnt="13">
        <dgm:presLayoutVars>
          <dgm:bulletEnabled val="1"/>
        </dgm:presLayoutVars>
      </dgm:prSet>
      <dgm:spPr/>
    </dgm:pt>
    <dgm:pt modelId="{31499D72-04FF-4FBD-954B-B5688AA2EA56}" type="pres">
      <dgm:prSet presAssocID="{9C76C1D8-2C1E-4E58-BC9B-AA0105DE1536}" presName="sibTrans" presStyleCnt="0"/>
      <dgm:spPr/>
    </dgm:pt>
    <dgm:pt modelId="{C2CFB887-CD4E-45E9-A73D-1DDC1F50B55D}" type="pres">
      <dgm:prSet presAssocID="{FFBB2ADA-B28B-4BB9-81A4-A5D59B7C4890}" presName="node" presStyleLbl="node1" presStyleIdx="12" presStyleCnt="13">
        <dgm:presLayoutVars>
          <dgm:bulletEnabled val="1"/>
        </dgm:presLayoutVars>
      </dgm:prSet>
      <dgm:spPr/>
    </dgm:pt>
  </dgm:ptLst>
  <dgm:cxnLst>
    <dgm:cxn modelId="{1CC74D18-56A8-4148-A5C8-29F4683FC9B8}" srcId="{26DF90C2-2A43-47FE-B99D-8D9D5DBA6CAB}" destId="{446266B9-7648-46F2-AAFC-5B41888D95A3}" srcOrd="2" destOrd="0" parTransId="{864C8EC7-CEE4-4AC5-B872-06E9D197AEBB}" sibTransId="{7E1C4411-490E-4FF5-9CA2-3E1219EF1CA0}"/>
    <dgm:cxn modelId="{ACD02A27-8342-4E26-A4CF-AE7310D95CA9}" type="presOf" srcId="{CB390549-EED2-447E-B89B-A0E1E08979B4}" destId="{5DE8A4B7-B9C8-427A-BF5A-D94E8920DB05}" srcOrd="0" destOrd="0" presId="urn:microsoft.com/office/officeart/2005/8/layout/default"/>
    <dgm:cxn modelId="{41B1032B-18F1-4AC8-9070-1E4784EB9F25}" srcId="{26DF90C2-2A43-47FE-B99D-8D9D5DBA6CAB}" destId="{FFBB2ADA-B28B-4BB9-81A4-A5D59B7C4890}" srcOrd="12" destOrd="0" parTransId="{E00D9F6A-A299-43FF-B138-F4CBEF9B3B58}" sibTransId="{EDB4BB5A-9E2C-4281-A4CC-67537270FF83}"/>
    <dgm:cxn modelId="{56373E32-B924-4710-9C3C-AE07666CB23D}" srcId="{26DF90C2-2A43-47FE-B99D-8D9D5DBA6CAB}" destId="{70B9EBCA-C012-44EA-A0A0-E94C96C3B4AE}" srcOrd="5" destOrd="0" parTransId="{0B06CD65-3AE4-4B47-BED6-B2625452BF5C}" sibTransId="{552FC2C8-307F-4DA8-80C2-67893DB2CF03}"/>
    <dgm:cxn modelId="{23178B3A-7A9A-4F2D-838F-CE930078F679}" srcId="{26DF90C2-2A43-47FE-B99D-8D9D5DBA6CAB}" destId="{CB390549-EED2-447E-B89B-A0E1E08979B4}" srcOrd="0" destOrd="0" parTransId="{9A75840B-781B-4C58-9C0A-F3AEDAB291BA}" sibTransId="{E52A9271-45DA-4B9E-93E8-93294ABB2D6B}"/>
    <dgm:cxn modelId="{03ADBD68-17BE-4A33-9CE9-04792C21FADA}" type="presOf" srcId="{925EA408-8A26-491B-9242-CDC4841B9E00}" destId="{6D21A894-ED24-427D-8CE5-2C0DAC5D1B97}" srcOrd="0" destOrd="0" presId="urn:microsoft.com/office/officeart/2005/8/layout/default"/>
    <dgm:cxn modelId="{4BF0A569-4E10-4474-A3D6-C0CB7237CCB7}" type="presOf" srcId="{379C7FC7-82CF-45E4-BB1F-8A78064249F0}" destId="{B89EE39B-4183-44C3-9DC4-3FFDEB654AAB}" srcOrd="0" destOrd="0" presId="urn:microsoft.com/office/officeart/2005/8/layout/default"/>
    <dgm:cxn modelId="{BF8FC869-6732-465B-A07C-95CD169E1DEE}" type="presOf" srcId="{D109E1FC-B42F-4BCC-AE7D-3885E6538829}" destId="{68ED3A96-3AAA-4534-82F7-85089B576CAA}" srcOrd="0" destOrd="0" presId="urn:microsoft.com/office/officeart/2005/8/layout/default"/>
    <dgm:cxn modelId="{EDD95B77-4590-4508-8C50-BAE9F2319902}" type="presOf" srcId="{6105DBCB-55C2-4410-B8F2-91246FC13438}" destId="{405A9852-E018-4BE1-9FA2-9785B9B071E3}" srcOrd="0" destOrd="0" presId="urn:microsoft.com/office/officeart/2005/8/layout/default"/>
    <dgm:cxn modelId="{13C2B07A-1258-41C6-B579-745F188FAB98}" type="presOf" srcId="{26DF90C2-2A43-47FE-B99D-8D9D5DBA6CAB}" destId="{3E41BE09-7C64-45A7-AC5A-295CD0AAB9B9}" srcOrd="0" destOrd="0" presId="urn:microsoft.com/office/officeart/2005/8/layout/default"/>
    <dgm:cxn modelId="{5F883288-8983-4F1C-B2BA-888393636A5C}" type="presOf" srcId="{446266B9-7648-46F2-AAFC-5B41888D95A3}" destId="{08173FA6-62EE-48B1-8704-C3980CFBB63C}" srcOrd="0" destOrd="0" presId="urn:microsoft.com/office/officeart/2005/8/layout/default"/>
    <dgm:cxn modelId="{5100518A-EC76-406D-BAC1-702AE75D31F1}" type="presOf" srcId="{0D686692-9E3B-4734-99F7-404E2EB491A6}" destId="{50F6EBF5-00C9-42C3-9B9B-DE6A3634B379}" srcOrd="0" destOrd="0" presId="urn:microsoft.com/office/officeart/2005/8/layout/default"/>
    <dgm:cxn modelId="{6471B292-0BEE-420A-A7A6-92E1AFBB0A79}" type="presOf" srcId="{6E183EEC-7BE5-4863-AB5A-64059B328298}" destId="{0449D0F2-535D-4648-A347-30016416C011}" srcOrd="0" destOrd="0" presId="urn:microsoft.com/office/officeart/2005/8/layout/default"/>
    <dgm:cxn modelId="{2E234699-D53C-4965-8DAE-4F5225A74EF9}" srcId="{26DF90C2-2A43-47FE-B99D-8D9D5DBA6CAB}" destId="{D109E1FC-B42F-4BCC-AE7D-3885E6538829}" srcOrd="8" destOrd="0" parTransId="{4189668E-0B59-4299-820F-193DD54A109E}" sibTransId="{A6591BE7-1640-4BAE-9BCC-C0F8ECCE8BED}"/>
    <dgm:cxn modelId="{F6323A9B-D89C-43F9-AE4B-BD73ABAADA15}" srcId="{26DF90C2-2A43-47FE-B99D-8D9D5DBA6CAB}" destId="{379C7FC7-82CF-45E4-BB1F-8A78064249F0}" srcOrd="6" destOrd="0" parTransId="{FDEF979C-F112-4C87-93A8-8F183DAEA805}" sibTransId="{6C1590FD-37F0-45AE-8D99-DB8E34F15AE9}"/>
    <dgm:cxn modelId="{38CCA8A3-FF29-4F30-B118-D3729FCBD66B}" type="presOf" srcId="{8B2DBFB6-0325-412D-95C0-AAB14ACBD665}" destId="{3F558D5D-ECC2-414E-8112-E4D6737CBE30}" srcOrd="0" destOrd="0" presId="urn:microsoft.com/office/officeart/2005/8/layout/default"/>
    <dgm:cxn modelId="{4ECB78A8-D29B-4B8B-9390-DB0B167F8A95}" srcId="{26DF90C2-2A43-47FE-B99D-8D9D5DBA6CAB}" destId="{6E183EEC-7BE5-4863-AB5A-64059B328298}" srcOrd="9" destOrd="0" parTransId="{30863140-DBF1-4AA1-9E5F-87F22F0F0F3F}" sibTransId="{9DB82445-E1A9-4444-98F2-3691C49AE7CE}"/>
    <dgm:cxn modelId="{B8D3AFB6-7F63-4D0B-B5E1-C4C9E1183A93}" srcId="{26DF90C2-2A43-47FE-B99D-8D9D5DBA6CAB}" destId="{8B2DBFB6-0325-412D-95C0-AAB14ACBD665}" srcOrd="10" destOrd="0" parTransId="{15647156-119D-472D-850D-7A1A559D08E1}" sibTransId="{F8C06314-0064-4F0F-A114-FF9071395C20}"/>
    <dgm:cxn modelId="{FA3943BD-9518-4469-8BA2-60F29A289C01}" type="presOf" srcId="{6F0FE3DE-1677-49B3-85AC-45EEF3C4E964}" destId="{38CB956A-8845-410C-93DE-12A6F37EFCDE}" srcOrd="0" destOrd="0" presId="urn:microsoft.com/office/officeart/2005/8/layout/default"/>
    <dgm:cxn modelId="{2FC37ECE-5B01-463A-8A6B-63C0799A3EA9}" srcId="{26DF90C2-2A43-47FE-B99D-8D9D5DBA6CAB}" destId="{E97D2486-6196-413D-8D13-53CBFA142D9C}" srcOrd="4" destOrd="0" parTransId="{54D2CB6A-6177-40F0-B43A-5D597B1490DA}" sibTransId="{E6254A7E-F5AE-454C-9078-5069409E0E8D}"/>
    <dgm:cxn modelId="{C58D45D0-5621-46E5-AE3D-D0BAC5D6569C}" type="presOf" srcId="{70B9EBCA-C012-44EA-A0A0-E94C96C3B4AE}" destId="{7863E93D-8768-4E22-8BBF-F78AFC549501}" srcOrd="0" destOrd="0" presId="urn:microsoft.com/office/officeart/2005/8/layout/default"/>
    <dgm:cxn modelId="{4B8B02D2-96B0-4E4C-A2BE-A99CCF22B226}" srcId="{26DF90C2-2A43-47FE-B99D-8D9D5DBA6CAB}" destId="{6105DBCB-55C2-4410-B8F2-91246FC13438}" srcOrd="11" destOrd="0" parTransId="{4B93FCBC-99B7-421C-991C-B339C9F34F17}" sibTransId="{9C76C1D8-2C1E-4E58-BC9B-AA0105DE1536}"/>
    <dgm:cxn modelId="{34B472D6-3580-4E90-95DF-4DA76892A622}" type="presOf" srcId="{E97D2486-6196-413D-8D13-53CBFA142D9C}" destId="{2CEC9F97-CC95-4665-B2CF-443A8E849CBC}" srcOrd="0" destOrd="0" presId="urn:microsoft.com/office/officeart/2005/8/layout/default"/>
    <dgm:cxn modelId="{8A2696E3-95BD-4251-8509-4A4B22CC3817}" srcId="{26DF90C2-2A43-47FE-B99D-8D9D5DBA6CAB}" destId="{925EA408-8A26-491B-9242-CDC4841B9E00}" srcOrd="1" destOrd="0" parTransId="{C2AD0596-3812-4935-840E-9D733D242F75}" sibTransId="{A4FF5668-37FA-43DA-ABC7-0F776503735A}"/>
    <dgm:cxn modelId="{962304F2-748F-4345-ABEF-9D3FC57E9412}" srcId="{26DF90C2-2A43-47FE-B99D-8D9D5DBA6CAB}" destId="{0D686692-9E3B-4734-99F7-404E2EB491A6}" srcOrd="7" destOrd="0" parTransId="{1881A351-F109-4489-95E0-56925DD31F7F}" sibTransId="{A4E2DE62-7A3F-431F-B981-1270C12B7726}"/>
    <dgm:cxn modelId="{86354DF4-7037-43E4-A1A7-2E9BF5F2D083}" type="presOf" srcId="{FFBB2ADA-B28B-4BB9-81A4-A5D59B7C4890}" destId="{C2CFB887-CD4E-45E9-A73D-1DDC1F50B55D}" srcOrd="0" destOrd="0" presId="urn:microsoft.com/office/officeart/2005/8/layout/default"/>
    <dgm:cxn modelId="{BCE1E7FD-33F4-4243-BAAF-873679FDD202}" srcId="{26DF90C2-2A43-47FE-B99D-8D9D5DBA6CAB}" destId="{6F0FE3DE-1677-49B3-85AC-45EEF3C4E964}" srcOrd="3" destOrd="0" parTransId="{F577A51A-7945-4E06-81EC-3F485D85FBBA}" sibTransId="{14A8F52B-4242-4AA7-9923-49C3D38F0954}"/>
    <dgm:cxn modelId="{3F266F9E-AF4B-47DB-A8E2-8D59ECA2C48F}" type="presParOf" srcId="{3E41BE09-7C64-45A7-AC5A-295CD0AAB9B9}" destId="{5DE8A4B7-B9C8-427A-BF5A-D94E8920DB05}" srcOrd="0" destOrd="0" presId="urn:microsoft.com/office/officeart/2005/8/layout/default"/>
    <dgm:cxn modelId="{458AAF42-45D3-4FA4-BE5F-711902BC38A1}" type="presParOf" srcId="{3E41BE09-7C64-45A7-AC5A-295CD0AAB9B9}" destId="{F53CDAF1-25FC-4E9D-905B-0CC1C7709608}" srcOrd="1" destOrd="0" presId="urn:microsoft.com/office/officeart/2005/8/layout/default"/>
    <dgm:cxn modelId="{EEBEE9CC-5680-4568-8944-DCCD8AE6FC76}" type="presParOf" srcId="{3E41BE09-7C64-45A7-AC5A-295CD0AAB9B9}" destId="{6D21A894-ED24-427D-8CE5-2C0DAC5D1B97}" srcOrd="2" destOrd="0" presId="urn:microsoft.com/office/officeart/2005/8/layout/default"/>
    <dgm:cxn modelId="{48E1E52D-7CF3-461A-BEF2-82F9B618916A}" type="presParOf" srcId="{3E41BE09-7C64-45A7-AC5A-295CD0AAB9B9}" destId="{5ACCB7C2-49D2-4248-A7EB-A8EE1CC18258}" srcOrd="3" destOrd="0" presId="urn:microsoft.com/office/officeart/2005/8/layout/default"/>
    <dgm:cxn modelId="{251B17A6-C179-41FA-9040-7F2740D838A7}" type="presParOf" srcId="{3E41BE09-7C64-45A7-AC5A-295CD0AAB9B9}" destId="{08173FA6-62EE-48B1-8704-C3980CFBB63C}" srcOrd="4" destOrd="0" presId="urn:microsoft.com/office/officeart/2005/8/layout/default"/>
    <dgm:cxn modelId="{081B0E45-8FE4-4317-BD78-CC1BAD4F9E25}" type="presParOf" srcId="{3E41BE09-7C64-45A7-AC5A-295CD0AAB9B9}" destId="{5DD62090-4D9F-4D16-A111-477DD3421CC8}" srcOrd="5" destOrd="0" presId="urn:microsoft.com/office/officeart/2005/8/layout/default"/>
    <dgm:cxn modelId="{B1726DF0-0FC5-445D-A3E7-B31B71087525}" type="presParOf" srcId="{3E41BE09-7C64-45A7-AC5A-295CD0AAB9B9}" destId="{38CB956A-8845-410C-93DE-12A6F37EFCDE}" srcOrd="6" destOrd="0" presId="urn:microsoft.com/office/officeart/2005/8/layout/default"/>
    <dgm:cxn modelId="{A07CA455-19D1-4FFC-9139-376AF6743907}" type="presParOf" srcId="{3E41BE09-7C64-45A7-AC5A-295CD0AAB9B9}" destId="{23B733E3-F602-404B-88E2-8AA446268935}" srcOrd="7" destOrd="0" presId="urn:microsoft.com/office/officeart/2005/8/layout/default"/>
    <dgm:cxn modelId="{5DCA0604-1890-4B6B-B805-3986E5AEB919}" type="presParOf" srcId="{3E41BE09-7C64-45A7-AC5A-295CD0AAB9B9}" destId="{2CEC9F97-CC95-4665-B2CF-443A8E849CBC}" srcOrd="8" destOrd="0" presId="urn:microsoft.com/office/officeart/2005/8/layout/default"/>
    <dgm:cxn modelId="{CA01A1E7-F55A-46DA-952E-03EC99C57854}" type="presParOf" srcId="{3E41BE09-7C64-45A7-AC5A-295CD0AAB9B9}" destId="{BDFE55B0-7A0C-4F97-895D-B55131DA82C2}" srcOrd="9" destOrd="0" presId="urn:microsoft.com/office/officeart/2005/8/layout/default"/>
    <dgm:cxn modelId="{A1DE1D31-17DF-48AA-A786-3A7CF3A902B5}" type="presParOf" srcId="{3E41BE09-7C64-45A7-AC5A-295CD0AAB9B9}" destId="{7863E93D-8768-4E22-8BBF-F78AFC549501}" srcOrd="10" destOrd="0" presId="urn:microsoft.com/office/officeart/2005/8/layout/default"/>
    <dgm:cxn modelId="{34B7C01D-34DB-49E9-BDC7-EF7B3C97C2F3}" type="presParOf" srcId="{3E41BE09-7C64-45A7-AC5A-295CD0AAB9B9}" destId="{8EC34CE0-C17F-41B6-99B5-C0541ED7C5A6}" srcOrd="11" destOrd="0" presId="urn:microsoft.com/office/officeart/2005/8/layout/default"/>
    <dgm:cxn modelId="{BA72E733-B4CE-4F89-AAEA-4FF8053D543F}" type="presParOf" srcId="{3E41BE09-7C64-45A7-AC5A-295CD0AAB9B9}" destId="{B89EE39B-4183-44C3-9DC4-3FFDEB654AAB}" srcOrd="12" destOrd="0" presId="urn:microsoft.com/office/officeart/2005/8/layout/default"/>
    <dgm:cxn modelId="{E562C861-89F7-44DC-A4B8-8E72F1E99EB1}" type="presParOf" srcId="{3E41BE09-7C64-45A7-AC5A-295CD0AAB9B9}" destId="{9717607B-832F-48E7-B458-0DAFCB0B76C8}" srcOrd="13" destOrd="0" presId="urn:microsoft.com/office/officeart/2005/8/layout/default"/>
    <dgm:cxn modelId="{7B5CBC3D-BF64-4059-B123-F797FD2608C0}" type="presParOf" srcId="{3E41BE09-7C64-45A7-AC5A-295CD0AAB9B9}" destId="{50F6EBF5-00C9-42C3-9B9B-DE6A3634B379}" srcOrd="14" destOrd="0" presId="urn:microsoft.com/office/officeart/2005/8/layout/default"/>
    <dgm:cxn modelId="{CADB367D-3249-4393-9CB4-B5C5E80BE319}" type="presParOf" srcId="{3E41BE09-7C64-45A7-AC5A-295CD0AAB9B9}" destId="{48EAD25B-8220-4981-B85B-601417A2DBD7}" srcOrd="15" destOrd="0" presId="urn:microsoft.com/office/officeart/2005/8/layout/default"/>
    <dgm:cxn modelId="{438DCB88-975E-4129-9B75-DC29E4224298}" type="presParOf" srcId="{3E41BE09-7C64-45A7-AC5A-295CD0AAB9B9}" destId="{68ED3A96-3AAA-4534-82F7-85089B576CAA}" srcOrd="16" destOrd="0" presId="urn:microsoft.com/office/officeart/2005/8/layout/default"/>
    <dgm:cxn modelId="{562A52EF-E8B2-4B19-995F-F07F426AC427}" type="presParOf" srcId="{3E41BE09-7C64-45A7-AC5A-295CD0AAB9B9}" destId="{01A3D1FE-CA30-4D00-A4B5-F8807E21144D}" srcOrd="17" destOrd="0" presId="urn:microsoft.com/office/officeart/2005/8/layout/default"/>
    <dgm:cxn modelId="{D811E55A-1177-4743-9A53-5A56D13F4E42}" type="presParOf" srcId="{3E41BE09-7C64-45A7-AC5A-295CD0AAB9B9}" destId="{0449D0F2-535D-4648-A347-30016416C011}" srcOrd="18" destOrd="0" presId="urn:microsoft.com/office/officeart/2005/8/layout/default"/>
    <dgm:cxn modelId="{1EC4F513-A7D3-49BF-9B3D-4F6E97D3667F}" type="presParOf" srcId="{3E41BE09-7C64-45A7-AC5A-295CD0AAB9B9}" destId="{B0AA53ED-BD6D-4B02-8848-D8F3DB0D97B9}" srcOrd="19" destOrd="0" presId="urn:microsoft.com/office/officeart/2005/8/layout/default"/>
    <dgm:cxn modelId="{297AAABA-4CF7-49A2-A95D-3F43503A1A1A}" type="presParOf" srcId="{3E41BE09-7C64-45A7-AC5A-295CD0AAB9B9}" destId="{3F558D5D-ECC2-414E-8112-E4D6737CBE30}" srcOrd="20" destOrd="0" presId="urn:microsoft.com/office/officeart/2005/8/layout/default"/>
    <dgm:cxn modelId="{0FCA2CB3-75F1-40DB-940F-E9DCC1AD07B2}" type="presParOf" srcId="{3E41BE09-7C64-45A7-AC5A-295CD0AAB9B9}" destId="{1F7FA7BB-E260-450B-95B2-4D2DE084084E}" srcOrd="21" destOrd="0" presId="urn:microsoft.com/office/officeart/2005/8/layout/default"/>
    <dgm:cxn modelId="{C0CBA903-72E9-42C0-B9F2-89394F021147}" type="presParOf" srcId="{3E41BE09-7C64-45A7-AC5A-295CD0AAB9B9}" destId="{405A9852-E018-4BE1-9FA2-9785B9B071E3}" srcOrd="22" destOrd="0" presId="urn:microsoft.com/office/officeart/2005/8/layout/default"/>
    <dgm:cxn modelId="{D3FEAE20-C000-4472-A3E6-728408A7A4D9}" type="presParOf" srcId="{3E41BE09-7C64-45A7-AC5A-295CD0AAB9B9}" destId="{31499D72-04FF-4FBD-954B-B5688AA2EA56}" srcOrd="23" destOrd="0" presId="urn:microsoft.com/office/officeart/2005/8/layout/default"/>
    <dgm:cxn modelId="{C2A30CE0-E0E1-4F82-BF4C-65265CB884EB}" type="presParOf" srcId="{3E41BE09-7C64-45A7-AC5A-295CD0AAB9B9}" destId="{C2CFB887-CD4E-45E9-A73D-1DDC1F50B55D}"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624A0-36E3-4321-91B0-697D845EB9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AR"/>
        </a:p>
      </dgm:t>
    </dgm:pt>
    <dgm:pt modelId="{1841BC30-1060-4AA7-BF16-2E7BBEFE0820}">
      <dgm:prSet phldrT="[Texto]"/>
      <dgm:spPr>
        <a:solidFill>
          <a:schemeClr val="accent2"/>
        </a:solidFill>
      </dgm:spPr>
      <dgm:t>
        <a:bodyPr/>
        <a:lstStyle/>
        <a:p>
          <a:r>
            <a:rPr lang="es-ES" dirty="0"/>
            <a:t>TÍTULO COMPLEJO</a:t>
          </a:r>
          <a:endParaRPr lang="es-AR" dirty="0"/>
        </a:p>
      </dgm:t>
    </dgm:pt>
    <dgm:pt modelId="{53D9005F-55CE-4E59-9FBA-61DAE128CD66}" type="parTrans" cxnId="{F2B8E3AB-82D3-4CDA-9DDA-D0190D7C44F0}">
      <dgm:prSet/>
      <dgm:spPr/>
      <dgm:t>
        <a:bodyPr/>
        <a:lstStyle/>
        <a:p>
          <a:endParaRPr lang="es-AR"/>
        </a:p>
      </dgm:t>
    </dgm:pt>
    <dgm:pt modelId="{A473CA58-BC82-4607-8FFC-CAD0BD926135}" type="sibTrans" cxnId="{F2B8E3AB-82D3-4CDA-9DDA-D0190D7C44F0}">
      <dgm:prSet/>
      <dgm:spPr/>
      <dgm:t>
        <a:bodyPr/>
        <a:lstStyle/>
        <a:p>
          <a:endParaRPr lang="es-AR"/>
        </a:p>
      </dgm:t>
    </dgm:pt>
    <dgm:pt modelId="{9BF670F7-095A-4A6F-BB17-824A81C6AC7B}">
      <dgm:prSet phldrT="[Texto]"/>
      <dgm:spPr>
        <a:solidFill>
          <a:schemeClr val="accent3"/>
        </a:solidFill>
      </dgm:spPr>
      <dgm:t>
        <a:bodyPr/>
        <a:lstStyle/>
        <a:p>
          <a:r>
            <a:rPr lang="es-ES" dirty="0"/>
            <a:t>ART. 36</a:t>
          </a:r>
          <a:endParaRPr lang="es-AR" dirty="0"/>
        </a:p>
      </dgm:t>
    </dgm:pt>
    <dgm:pt modelId="{B96A93D8-DEA3-468A-8537-E80E7491C0F9}" type="parTrans" cxnId="{0DEA1EA4-DCCF-4752-B5E2-6BCE8B6D4F95}">
      <dgm:prSet/>
      <dgm:spPr/>
      <dgm:t>
        <a:bodyPr/>
        <a:lstStyle/>
        <a:p>
          <a:endParaRPr lang="es-AR"/>
        </a:p>
      </dgm:t>
    </dgm:pt>
    <dgm:pt modelId="{B1EC01F7-C30E-4D39-8EF1-81E8C2BC3F09}" type="sibTrans" cxnId="{0DEA1EA4-DCCF-4752-B5E2-6BCE8B6D4F95}">
      <dgm:prSet/>
      <dgm:spPr/>
      <dgm:t>
        <a:bodyPr/>
        <a:lstStyle/>
        <a:p>
          <a:endParaRPr lang="es-AR"/>
        </a:p>
      </dgm:t>
    </dgm:pt>
    <dgm:pt modelId="{6A1FE42E-E9A8-4BAD-B247-969709A2A0F8}">
      <dgm:prSet phldrT="[Texto]"/>
      <dgm:spPr>
        <a:solidFill>
          <a:schemeClr val="accent6">
            <a:lumMod val="75000"/>
          </a:schemeClr>
        </a:solidFill>
      </dgm:spPr>
      <dgm:t>
        <a:bodyPr/>
        <a:lstStyle/>
        <a:p>
          <a:r>
            <a:rPr lang="es-ES" dirty="0"/>
            <a:t>ART. 10</a:t>
          </a:r>
          <a:endParaRPr lang="es-AR" dirty="0"/>
        </a:p>
      </dgm:t>
    </dgm:pt>
    <dgm:pt modelId="{C4776DBB-19B8-48BF-A78D-66BCBAD34EB7}" type="parTrans" cxnId="{254B7987-04C4-465A-ACD7-F115C9533D31}">
      <dgm:prSet/>
      <dgm:spPr/>
      <dgm:t>
        <a:bodyPr/>
        <a:lstStyle/>
        <a:p>
          <a:endParaRPr lang="es-AR"/>
        </a:p>
      </dgm:t>
    </dgm:pt>
    <dgm:pt modelId="{1A4E5711-80D9-4CBB-A35C-08C21EE14321}" type="sibTrans" cxnId="{254B7987-04C4-465A-ACD7-F115C9533D31}">
      <dgm:prSet/>
      <dgm:spPr/>
      <dgm:t>
        <a:bodyPr/>
        <a:lstStyle/>
        <a:p>
          <a:endParaRPr lang="es-AR"/>
        </a:p>
      </dgm:t>
    </dgm:pt>
    <dgm:pt modelId="{50E175BD-66B2-422F-AC86-82DABBF7CF84}">
      <dgm:prSet phldrT="[Texto]"/>
      <dgm:spPr>
        <a:solidFill>
          <a:schemeClr val="accent1">
            <a:lumMod val="75000"/>
          </a:schemeClr>
        </a:solidFill>
      </dgm:spPr>
      <dgm:t>
        <a:bodyPr/>
        <a:lstStyle/>
        <a:p>
          <a:r>
            <a:rPr lang="es-ES" dirty="0"/>
            <a:t>ART 8 BIS </a:t>
          </a:r>
          <a:endParaRPr lang="es-AR" dirty="0"/>
        </a:p>
      </dgm:t>
    </dgm:pt>
    <dgm:pt modelId="{45A12E64-6D14-442A-BCFB-15DAA4648836}" type="sibTrans" cxnId="{042610B5-1C0D-46B0-9CF2-3048F1E3FD41}">
      <dgm:prSet/>
      <dgm:spPr/>
      <dgm:t>
        <a:bodyPr/>
        <a:lstStyle/>
        <a:p>
          <a:endParaRPr lang="es-AR"/>
        </a:p>
      </dgm:t>
    </dgm:pt>
    <dgm:pt modelId="{3103CECB-1528-495C-A95E-003A274C5BA6}" type="parTrans" cxnId="{042610B5-1C0D-46B0-9CF2-3048F1E3FD41}">
      <dgm:prSet/>
      <dgm:spPr/>
      <dgm:t>
        <a:bodyPr/>
        <a:lstStyle/>
        <a:p>
          <a:endParaRPr lang="es-AR"/>
        </a:p>
      </dgm:t>
    </dgm:pt>
    <dgm:pt modelId="{9C3A6A17-35CA-459A-8EFE-271CC6F17AE5}">
      <dgm:prSet phldrT="[Texto]"/>
      <dgm:spPr>
        <a:solidFill>
          <a:srgbClr val="FF0000"/>
        </a:solidFill>
      </dgm:spPr>
      <dgm:t>
        <a:bodyPr/>
        <a:lstStyle/>
        <a:p>
          <a:r>
            <a:rPr lang="es-ES" dirty="0"/>
            <a:t>ART 1097</a:t>
          </a:r>
          <a:endParaRPr lang="es-AR" dirty="0"/>
        </a:p>
      </dgm:t>
    </dgm:pt>
    <dgm:pt modelId="{7246113B-2744-4573-81C8-E1B24EF49FA9}" type="sibTrans" cxnId="{3C0F1B08-1C49-46F7-9660-70BDA9EF7C22}">
      <dgm:prSet/>
      <dgm:spPr/>
      <dgm:t>
        <a:bodyPr/>
        <a:lstStyle/>
        <a:p>
          <a:endParaRPr lang="es-AR"/>
        </a:p>
      </dgm:t>
    </dgm:pt>
    <dgm:pt modelId="{526E94BD-647E-4359-A9C9-74D5DFF0F3A7}" type="parTrans" cxnId="{3C0F1B08-1C49-46F7-9660-70BDA9EF7C22}">
      <dgm:prSet/>
      <dgm:spPr/>
      <dgm:t>
        <a:bodyPr/>
        <a:lstStyle/>
        <a:p>
          <a:endParaRPr lang="es-AR"/>
        </a:p>
      </dgm:t>
    </dgm:pt>
    <dgm:pt modelId="{EE3E06B1-0864-4F44-9408-BB429B69D790}">
      <dgm:prSet phldrT="[Texto]"/>
      <dgm:spPr>
        <a:solidFill>
          <a:schemeClr val="tx1">
            <a:lumMod val="65000"/>
            <a:lumOff val="35000"/>
          </a:schemeClr>
        </a:solidFill>
      </dgm:spPr>
      <dgm:t>
        <a:bodyPr/>
        <a:lstStyle/>
        <a:p>
          <a:r>
            <a:rPr lang="es-ES" dirty="0"/>
            <a:t>ART. 1120</a:t>
          </a:r>
          <a:endParaRPr lang="es-AR" dirty="0"/>
        </a:p>
      </dgm:t>
    </dgm:pt>
    <dgm:pt modelId="{D227C43C-49F8-40B1-B17B-D2489DBAD434}" type="parTrans" cxnId="{9E476F7B-19A6-4153-83C1-22A39BCBAF6C}">
      <dgm:prSet/>
      <dgm:spPr/>
      <dgm:t>
        <a:bodyPr/>
        <a:lstStyle/>
        <a:p>
          <a:endParaRPr lang="es-AR"/>
        </a:p>
      </dgm:t>
    </dgm:pt>
    <dgm:pt modelId="{85273834-64B9-4A7F-B44C-BF3E804232AA}" type="sibTrans" cxnId="{9E476F7B-19A6-4153-83C1-22A39BCBAF6C}">
      <dgm:prSet/>
      <dgm:spPr/>
      <dgm:t>
        <a:bodyPr/>
        <a:lstStyle/>
        <a:p>
          <a:endParaRPr lang="es-AR"/>
        </a:p>
      </dgm:t>
    </dgm:pt>
    <dgm:pt modelId="{53C23E24-56A2-4FCD-A5CD-1CB332E09D95}">
      <dgm:prSet phldrT="[Texto]"/>
      <dgm:spPr>
        <a:solidFill>
          <a:schemeClr val="accent4"/>
        </a:solidFill>
      </dgm:spPr>
      <dgm:t>
        <a:bodyPr/>
        <a:lstStyle/>
        <a:p>
          <a:r>
            <a:rPr lang="es-ES" dirty="0"/>
            <a:t>ART.1119</a:t>
          </a:r>
          <a:endParaRPr lang="es-AR" dirty="0"/>
        </a:p>
      </dgm:t>
    </dgm:pt>
    <dgm:pt modelId="{56F7759B-7155-450E-A67F-3A47F074675D}" type="parTrans" cxnId="{C334EA77-8B3F-42AD-AADE-ED01FA623444}">
      <dgm:prSet/>
      <dgm:spPr/>
      <dgm:t>
        <a:bodyPr/>
        <a:lstStyle/>
        <a:p>
          <a:endParaRPr lang="es-AR"/>
        </a:p>
      </dgm:t>
    </dgm:pt>
    <dgm:pt modelId="{9E648FA6-150C-4D36-A63B-B461E7F8A95D}" type="sibTrans" cxnId="{C334EA77-8B3F-42AD-AADE-ED01FA623444}">
      <dgm:prSet/>
      <dgm:spPr/>
      <dgm:t>
        <a:bodyPr/>
        <a:lstStyle/>
        <a:p>
          <a:endParaRPr lang="es-AR"/>
        </a:p>
      </dgm:t>
    </dgm:pt>
    <dgm:pt modelId="{69A0343C-B286-4E7C-B32A-8C5EF57CD48B}" type="pres">
      <dgm:prSet presAssocID="{F83624A0-36E3-4321-91B0-697D845EB90A}" presName="diagram" presStyleCnt="0">
        <dgm:presLayoutVars>
          <dgm:dir/>
          <dgm:resizeHandles val="exact"/>
        </dgm:presLayoutVars>
      </dgm:prSet>
      <dgm:spPr/>
    </dgm:pt>
    <dgm:pt modelId="{8777FBBC-62AE-422D-8310-4D6933496C16}" type="pres">
      <dgm:prSet presAssocID="{1841BC30-1060-4AA7-BF16-2E7BBEFE0820}" presName="node" presStyleLbl="node1" presStyleIdx="0" presStyleCnt="7">
        <dgm:presLayoutVars>
          <dgm:bulletEnabled val="1"/>
        </dgm:presLayoutVars>
      </dgm:prSet>
      <dgm:spPr/>
    </dgm:pt>
    <dgm:pt modelId="{CA58BB55-4EAA-4288-B9D0-A9D15B3C8F80}" type="pres">
      <dgm:prSet presAssocID="{A473CA58-BC82-4607-8FFC-CAD0BD926135}" presName="sibTrans" presStyleCnt="0"/>
      <dgm:spPr/>
    </dgm:pt>
    <dgm:pt modelId="{DDD62847-529C-4EB4-9D09-05E5C6A6B77D}" type="pres">
      <dgm:prSet presAssocID="{9BF670F7-095A-4A6F-BB17-824A81C6AC7B}" presName="node" presStyleLbl="node1" presStyleIdx="1" presStyleCnt="7">
        <dgm:presLayoutVars>
          <dgm:bulletEnabled val="1"/>
        </dgm:presLayoutVars>
      </dgm:prSet>
      <dgm:spPr/>
    </dgm:pt>
    <dgm:pt modelId="{917CA051-CE45-4F74-879B-2B9E6FED2B58}" type="pres">
      <dgm:prSet presAssocID="{B1EC01F7-C30E-4D39-8EF1-81E8C2BC3F09}" presName="sibTrans" presStyleCnt="0"/>
      <dgm:spPr/>
    </dgm:pt>
    <dgm:pt modelId="{A98AB576-F08F-4B63-9D9C-4E9AC8BC9C3D}" type="pres">
      <dgm:prSet presAssocID="{6A1FE42E-E9A8-4BAD-B247-969709A2A0F8}" presName="node" presStyleLbl="node1" presStyleIdx="2" presStyleCnt="7">
        <dgm:presLayoutVars>
          <dgm:bulletEnabled val="1"/>
        </dgm:presLayoutVars>
      </dgm:prSet>
      <dgm:spPr/>
    </dgm:pt>
    <dgm:pt modelId="{E09463C4-8DBE-49D3-8589-33F22FDA9A2D}" type="pres">
      <dgm:prSet presAssocID="{1A4E5711-80D9-4CBB-A35C-08C21EE14321}" presName="sibTrans" presStyleCnt="0"/>
      <dgm:spPr/>
    </dgm:pt>
    <dgm:pt modelId="{A0966B8F-8B0D-4B29-A6FF-D8B2659A5B3C}" type="pres">
      <dgm:prSet presAssocID="{50E175BD-66B2-422F-AC86-82DABBF7CF84}" presName="node" presStyleLbl="node1" presStyleIdx="3" presStyleCnt="7">
        <dgm:presLayoutVars>
          <dgm:bulletEnabled val="1"/>
        </dgm:presLayoutVars>
      </dgm:prSet>
      <dgm:spPr/>
    </dgm:pt>
    <dgm:pt modelId="{D3265BD8-5974-42DC-9A9C-35A2917EEF64}" type="pres">
      <dgm:prSet presAssocID="{45A12E64-6D14-442A-BCFB-15DAA4648836}" presName="sibTrans" presStyleCnt="0"/>
      <dgm:spPr/>
    </dgm:pt>
    <dgm:pt modelId="{D161816B-7D61-4661-8AE5-74FAB32D8D4E}" type="pres">
      <dgm:prSet presAssocID="{9C3A6A17-35CA-459A-8EFE-271CC6F17AE5}" presName="node" presStyleLbl="node1" presStyleIdx="4" presStyleCnt="7">
        <dgm:presLayoutVars>
          <dgm:bulletEnabled val="1"/>
        </dgm:presLayoutVars>
      </dgm:prSet>
      <dgm:spPr/>
    </dgm:pt>
    <dgm:pt modelId="{B9B4FD8C-745F-4C4F-B3F6-29A90FA8083C}" type="pres">
      <dgm:prSet presAssocID="{7246113B-2744-4573-81C8-E1B24EF49FA9}" presName="sibTrans" presStyleCnt="0"/>
      <dgm:spPr/>
    </dgm:pt>
    <dgm:pt modelId="{1A9DB60C-566C-447A-9555-493344D6102E}" type="pres">
      <dgm:prSet presAssocID="{53C23E24-56A2-4FCD-A5CD-1CB332E09D95}" presName="node" presStyleLbl="node1" presStyleIdx="5" presStyleCnt="7">
        <dgm:presLayoutVars>
          <dgm:bulletEnabled val="1"/>
        </dgm:presLayoutVars>
      </dgm:prSet>
      <dgm:spPr/>
    </dgm:pt>
    <dgm:pt modelId="{61E9FC9F-4084-4E43-8487-313C263A3F4A}" type="pres">
      <dgm:prSet presAssocID="{9E648FA6-150C-4D36-A63B-B461E7F8A95D}" presName="sibTrans" presStyleCnt="0"/>
      <dgm:spPr/>
    </dgm:pt>
    <dgm:pt modelId="{E47D12F2-B11F-48D3-8B67-198E1EEC8F70}" type="pres">
      <dgm:prSet presAssocID="{EE3E06B1-0864-4F44-9408-BB429B69D790}" presName="node" presStyleLbl="node1" presStyleIdx="6" presStyleCnt="7">
        <dgm:presLayoutVars>
          <dgm:bulletEnabled val="1"/>
        </dgm:presLayoutVars>
      </dgm:prSet>
      <dgm:spPr/>
    </dgm:pt>
  </dgm:ptLst>
  <dgm:cxnLst>
    <dgm:cxn modelId="{3C0F1B08-1C49-46F7-9660-70BDA9EF7C22}" srcId="{F83624A0-36E3-4321-91B0-697D845EB90A}" destId="{9C3A6A17-35CA-459A-8EFE-271CC6F17AE5}" srcOrd="4" destOrd="0" parTransId="{526E94BD-647E-4359-A9C9-74D5DFF0F3A7}" sibTransId="{7246113B-2744-4573-81C8-E1B24EF49FA9}"/>
    <dgm:cxn modelId="{0AE50615-4DB8-46A1-A272-B0E295396A2F}" type="presOf" srcId="{EE3E06B1-0864-4F44-9408-BB429B69D790}" destId="{E47D12F2-B11F-48D3-8B67-198E1EEC8F70}" srcOrd="0" destOrd="0" presId="urn:microsoft.com/office/officeart/2005/8/layout/default"/>
    <dgm:cxn modelId="{76123528-3A3A-4D71-8286-5D37A3B4B44F}" type="presOf" srcId="{53C23E24-56A2-4FCD-A5CD-1CB332E09D95}" destId="{1A9DB60C-566C-447A-9555-493344D6102E}" srcOrd="0" destOrd="0" presId="urn:microsoft.com/office/officeart/2005/8/layout/default"/>
    <dgm:cxn modelId="{FF9EDA36-83A1-460F-9BCF-EF79A4F5F53A}" type="presOf" srcId="{F83624A0-36E3-4321-91B0-697D845EB90A}" destId="{69A0343C-B286-4E7C-B32A-8C5EF57CD48B}" srcOrd="0" destOrd="0" presId="urn:microsoft.com/office/officeart/2005/8/layout/default"/>
    <dgm:cxn modelId="{C334EA77-8B3F-42AD-AADE-ED01FA623444}" srcId="{F83624A0-36E3-4321-91B0-697D845EB90A}" destId="{53C23E24-56A2-4FCD-A5CD-1CB332E09D95}" srcOrd="5" destOrd="0" parTransId="{56F7759B-7155-450E-A67F-3A47F074675D}" sibTransId="{9E648FA6-150C-4D36-A63B-B461E7F8A95D}"/>
    <dgm:cxn modelId="{9E476F7B-19A6-4153-83C1-22A39BCBAF6C}" srcId="{F83624A0-36E3-4321-91B0-697D845EB90A}" destId="{EE3E06B1-0864-4F44-9408-BB429B69D790}" srcOrd="6" destOrd="0" parTransId="{D227C43C-49F8-40B1-B17B-D2489DBAD434}" sibTransId="{85273834-64B9-4A7F-B44C-BF3E804232AA}"/>
    <dgm:cxn modelId="{9845B184-EE01-42BC-8C19-97FFBF17D596}" type="presOf" srcId="{1841BC30-1060-4AA7-BF16-2E7BBEFE0820}" destId="{8777FBBC-62AE-422D-8310-4D6933496C16}" srcOrd="0" destOrd="0" presId="urn:microsoft.com/office/officeart/2005/8/layout/default"/>
    <dgm:cxn modelId="{254B7987-04C4-465A-ACD7-F115C9533D31}" srcId="{F83624A0-36E3-4321-91B0-697D845EB90A}" destId="{6A1FE42E-E9A8-4BAD-B247-969709A2A0F8}" srcOrd="2" destOrd="0" parTransId="{C4776DBB-19B8-48BF-A78D-66BCBAD34EB7}" sibTransId="{1A4E5711-80D9-4CBB-A35C-08C21EE14321}"/>
    <dgm:cxn modelId="{0DEA1EA4-DCCF-4752-B5E2-6BCE8B6D4F95}" srcId="{F83624A0-36E3-4321-91B0-697D845EB90A}" destId="{9BF670F7-095A-4A6F-BB17-824A81C6AC7B}" srcOrd="1" destOrd="0" parTransId="{B96A93D8-DEA3-468A-8537-E80E7491C0F9}" sibTransId="{B1EC01F7-C30E-4D39-8EF1-81E8C2BC3F09}"/>
    <dgm:cxn modelId="{F2B8E3AB-82D3-4CDA-9DDA-D0190D7C44F0}" srcId="{F83624A0-36E3-4321-91B0-697D845EB90A}" destId="{1841BC30-1060-4AA7-BF16-2E7BBEFE0820}" srcOrd="0" destOrd="0" parTransId="{53D9005F-55CE-4E59-9FBA-61DAE128CD66}" sibTransId="{A473CA58-BC82-4607-8FFC-CAD0BD926135}"/>
    <dgm:cxn modelId="{042610B5-1C0D-46B0-9CF2-3048F1E3FD41}" srcId="{F83624A0-36E3-4321-91B0-697D845EB90A}" destId="{50E175BD-66B2-422F-AC86-82DABBF7CF84}" srcOrd="3" destOrd="0" parTransId="{3103CECB-1528-495C-A95E-003A274C5BA6}" sibTransId="{45A12E64-6D14-442A-BCFB-15DAA4648836}"/>
    <dgm:cxn modelId="{87C94DC1-9805-4A53-AF58-6789F118AA09}" type="presOf" srcId="{6A1FE42E-E9A8-4BAD-B247-969709A2A0F8}" destId="{A98AB576-F08F-4B63-9D9C-4E9AC8BC9C3D}" srcOrd="0" destOrd="0" presId="urn:microsoft.com/office/officeart/2005/8/layout/default"/>
    <dgm:cxn modelId="{F50875CB-91B7-4593-A326-7A06C986DF84}" type="presOf" srcId="{9C3A6A17-35CA-459A-8EFE-271CC6F17AE5}" destId="{D161816B-7D61-4661-8AE5-74FAB32D8D4E}" srcOrd="0" destOrd="0" presId="urn:microsoft.com/office/officeart/2005/8/layout/default"/>
    <dgm:cxn modelId="{969FB0DD-51FF-40CA-B7B3-261913D1A2AE}" type="presOf" srcId="{9BF670F7-095A-4A6F-BB17-824A81C6AC7B}" destId="{DDD62847-529C-4EB4-9D09-05E5C6A6B77D}" srcOrd="0" destOrd="0" presId="urn:microsoft.com/office/officeart/2005/8/layout/default"/>
    <dgm:cxn modelId="{C45F0DE2-C22C-49CF-A7A7-7377DD930A35}" type="presOf" srcId="{50E175BD-66B2-422F-AC86-82DABBF7CF84}" destId="{A0966B8F-8B0D-4B29-A6FF-D8B2659A5B3C}" srcOrd="0" destOrd="0" presId="urn:microsoft.com/office/officeart/2005/8/layout/default"/>
    <dgm:cxn modelId="{A6B228EA-BF4D-426D-B506-38ADE6DF004F}" type="presParOf" srcId="{69A0343C-B286-4E7C-B32A-8C5EF57CD48B}" destId="{8777FBBC-62AE-422D-8310-4D6933496C16}" srcOrd="0" destOrd="0" presId="urn:microsoft.com/office/officeart/2005/8/layout/default"/>
    <dgm:cxn modelId="{E4E5485E-7E1C-4E7E-96CB-3FF160A399EA}" type="presParOf" srcId="{69A0343C-B286-4E7C-B32A-8C5EF57CD48B}" destId="{CA58BB55-4EAA-4288-B9D0-A9D15B3C8F80}" srcOrd="1" destOrd="0" presId="urn:microsoft.com/office/officeart/2005/8/layout/default"/>
    <dgm:cxn modelId="{CEFA2955-6EF8-470E-8C9A-B72B16AE832E}" type="presParOf" srcId="{69A0343C-B286-4E7C-B32A-8C5EF57CD48B}" destId="{DDD62847-529C-4EB4-9D09-05E5C6A6B77D}" srcOrd="2" destOrd="0" presId="urn:microsoft.com/office/officeart/2005/8/layout/default"/>
    <dgm:cxn modelId="{CF5741AF-B8FE-410E-B63C-BDFE23EDDB74}" type="presParOf" srcId="{69A0343C-B286-4E7C-B32A-8C5EF57CD48B}" destId="{917CA051-CE45-4F74-879B-2B9E6FED2B58}" srcOrd="3" destOrd="0" presId="urn:microsoft.com/office/officeart/2005/8/layout/default"/>
    <dgm:cxn modelId="{40D38418-E293-4E1D-85B5-01FA3E9C34C5}" type="presParOf" srcId="{69A0343C-B286-4E7C-B32A-8C5EF57CD48B}" destId="{A98AB576-F08F-4B63-9D9C-4E9AC8BC9C3D}" srcOrd="4" destOrd="0" presId="urn:microsoft.com/office/officeart/2005/8/layout/default"/>
    <dgm:cxn modelId="{00C449AB-1CB3-4084-B925-1C8F287F9D0B}" type="presParOf" srcId="{69A0343C-B286-4E7C-B32A-8C5EF57CD48B}" destId="{E09463C4-8DBE-49D3-8589-33F22FDA9A2D}" srcOrd="5" destOrd="0" presId="urn:microsoft.com/office/officeart/2005/8/layout/default"/>
    <dgm:cxn modelId="{0A85C497-CFBB-4892-BC20-E19A7B2C0F8D}" type="presParOf" srcId="{69A0343C-B286-4E7C-B32A-8C5EF57CD48B}" destId="{A0966B8F-8B0D-4B29-A6FF-D8B2659A5B3C}" srcOrd="6" destOrd="0" presId="urn:microsoft.com/office/officeart/2005/8/layout/default"/>
    <dgm:cxn modelId="{F4DB5C81-A23D-43D5-BC02-0923D8D1E094}" type="presParOf" srcId="{69A0343C-B286-4E7C-B32A-8C5EF57CD48B}" destId="{D3265BD8-5974-42DC-9A9C-35A2917EEF64}" srcOrd="7" destOrd="0" presId="urn:microsoft.com/office/officeart/2005/8/layout/default"/>
    <dgm:cxn modelId="{F3A3399F-B600-4760-A135-4E4EF4AFDC71}" type="presParOf" srcId="{69A0343C-B286-4E7C-B32A-8C5EF57CD48B}" destId="{D161816B-7D61-4661-8AE5-74FAB32D8D4E}" srcOrd="8" destOrd="0" presId="urn:microsoft.com/office/officeart/2005/8/layout/default"/>
    <dgm:cxn modelId="{4E0BE3F0-FFD3-43D3-ABE0-8C4E71F5A3A7}" type="presParOf" srcId="{69A0343C-B286-4E7C-B32A-8C5EF57CD48B}" destId="{B9B4FD8C-745F-4C4F-B3F6-29A90FA8083C}" srcOrd="9" destOrd="0" presId="urn:microsoft.com/office/officeart/2005/8/layout/default"/>
    <dgm:cxn modelId="{69888F9F-1A01-4967-889A-0429B9596C83}" type="presParOf" srcId="{69A0343C-B286-4E7C-B32A-8C5EF57CD48B}" destId="{1A9DB60C-566C-447A-9555-493344D6102E}" srcOrd="10" destOrd="0" presId="urn:microsoft.com/office/officeart/2005/8/layout/default"/>
    <dgm:cxn modelId="{22D6AFEA-77CF-4FA5-8539-B83A488FC20E}" type="presParOf" srcId="{69A0343C-B286-4E7C-B32A-8C5EF57CD48B}" destId="{61E9FC9F-4084-4E43-8487-313C263A3F4A}" srcOrd="11" destOrd="0" presId="urn:microsoft.com/office/officeart/2005/8/layout/default"/>
    <dgm:cxn modelId="{EAEF4E4F-AA52-4134-A328-25603DAD684A}" type="presParOf" srcId="{69A0343C-B286-4E7C-B32A-8C5EF57CD48B}" destId="{E47D12F2-B11F-48D3-8B67-198E1EEC8F7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B30062-1D1F-4662-B0CB-34E531464B8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AR"/>
        </a:p>
      </dgm:t>
    </dgm:pt>
    <dgm:pt modelId="{E218052C-91EB-45BD-9760-F45A0F063A53}">
      <dgm:prSet phldrT="[Texto]" custT="1"/>
      <dgm:spPr>
        <a:solidFill>
          <a:schemeClr val="accent6">
            <a:lumMod val="50000"/>
          </a:schemeClr>
        </a:solidFill>
      </dgm:spPr>
      <dgm:t>
        <a:bodyPr/>
        <a:lstStyle/>
        <a:p>
          <a:r>
            <a:rPr lang="es-ES" sz="4400" dirty="0">
              <a:solidFill>
                <a:schemeClr val="bg1"/>
              </a:solidFill>
            </a:rPr>
            <a:t>ART. 36 LDC</a:t>
          </a:r>
          <a:endParaRPr lang="es-AR" sz="4400" dirty="0">
            <a:solidFill>
              <a:schemeClr val="bg1"/>
            </a:solidFill>
          </a:endParaRPr>
        </a:p>
      </dgm:t>
    </dgm:pt>
    <dgm:pt modelId="{294B96F5-DD82-41EE-9002-99DA476A3CFA}" type="parTrans" cxnId="{029E9F0C-925E-4714-93CA-414B524F327F}">
      <dgm:prSet/>
      <dgm:spPr/>
      <dgm:t>
        <a:bodyPr/>
        <a:lstStyle/>
        <a:p>
          <a:endParaRPr lang="es-AR"/>
        </a:p>
      </dgm:t>
    </dgm:pt>
    <dgm:pt modelId="{E9B187BF-99D6-426A-A043-E8FB512F4E33}" type="sibTrans" cxnId="{029E9F0C-925E-4714-93CA-414B524F327F}">
      <dgm:prSet/>
      <dgm:spPr/>
      <dgm:t>
        <a:bodyPr/>
        <a:lstStyle/>
        <a:p>
          <a:endParaRPr lang="es-AR"/>
        </a:p>
      </dgm:t>
    </dgm:pt>
    <dgm:pt modelId="{AE7F4FB5-CE41-47C6-A66B-6B7B5542DA20}">
      <dgm:prSet phldrT="[Texto]"/>
      <dgm:spPr>
        <a:solidFill>
          <a:schemeClr val="accent6">
            <a:lumMod val="75000"/>
          </a:schemeClr>
        </a:solidFill>
        <a:ln>
          <a:solidFill>
            <a:schemeClr val="accent6">
              <a:lumMod val="75000"/>
            </a:schemeClr>
          </a:solidFill>
        </a:ln>
      </dgm:spPr>
      <dgm:t>
        <a:bodyPr/>
        <a:lstStyle/>
        <a:p>
          <a:r>
            <a:rPr lang="es-ES" dirty="0"/>
            <a:t>TEA</a:t>
          </a:r>
          <a:endParaRPr lang="es-AR" dirty="0"/>
        </a:p>
      </dgm:t>
    </dgm:pt>
    <dgm:pt modelId="{5908DF06-8562-4625-9787-035E4685B9B9}" type="parTrans" cxnId="{F52BCA06-519B-41DF-9EBD-2488BB3C047F}">
      <dgm:prSet/>
      <dgm:spPr/>
      <dgm:t>
        <a:bodyPr/>
        <a:lstStyle/>
        <a:p>
          <a:endParaRPr lang="es-AR"/>
        </a:p>
      </dgm:t>
    </dgm:pt>
    <dgm:pt modelId="{E2ECE8FA-41B1-4607-9C4E-0A2214D3FFC0}" type="sibTrans" cxnId="{F52BCA06-519B-41DF-9EBD-2488BB3C047F}">
      <dgm:prSet/>
      <dgm:spPr/>
      <dgm:t>
        <a:bodyPr/>
        <a:lstStyle/>
        <a:p>
          <a:endParaRPr lang="es-AR"/>
        </a:p>
      </dgm:t>
    </dgm:pt>
    <dgm:pt modelId="{C162C769-9381-4296-97E2-8DC25EAC409F}">
      <dgm:prSet phldrT="[Texto]"/>
      <dgm:spPr>
        <a:solidFill>
          <a:schemeClr val="accent6">
            <a:lumMod val="75000"/>
          </a:schemeClr>
        </a:solidFill>
      </dgm:spPr>
      <dgm:t>
        <a:bodyPr/>
        <a:lstStyle/>
        <a:p>
          <a:r>
            <a:rPr lang="es-ES" dirty="0"/>
            <a:t>CFT</a:t>
          </a:r>
          <a:endParaRPr lang="es-AR" dirty="0"/>
        </a:p>
      </dgm:t>
    </dgm:pt>
    <dgm:pt modelId="{F4A72FDF-33CD-4BE9-9E08-2324982F6644}" type="parTrans" cxnId="{C0A200EB-90F4-4E18-B4D1-1E2F7E290363}">
      <dgm:prSet/>
      <dgm:spPr/>
      <dgm:t>
        <a:bodyPr/>
        <a:lstStyle/>
        <a:p>
          <a:endParaRPr lang="es-AR"/>
        </a:p>
      </dgm:t>
    </dgm:pt>
    <dgm:pt modelId="{D5B69132-AD31-4B46-8C9A-43DA96CC7C09}" type="sibTrans" cxnId="{C0A200EB-90F4-4E18-B4D1-1E2F7E290363}">
      <dgm:prSet/>
      <dgm:spPr/>
      <dgm:t>
        <a:bodyPr/>
        <a:lstStyle/>
        <a:p>
          <a:endParaRPr lang="es-AR"/>
        </a:p>
      </dgm:t>
    </dgm:pt>
    <dgm:pt modelId="{D4D19A30-338B-4959-A0A1-716460EC5B22}">
      <dgm:prSet phldrT="[Texto]"/>
      <dgm:spPr>
        <a:solidFill>
          <a:schemeClr val="accent6">
            <a:lumMod val="75000"/>
          </a:schemeClr>
        </a:solidFill>
      </dgm:spPr>
      <dgm:t>
        <a:bodyPr/>
        <a:lstStyle/>
        <a:p>
          <a:r>
            <a:rPr lang="es-ES" dirty="0"/>
            <a:t>CANCELACIÓN DE INTERESES</a:t>
          </a:r>
          <a:endParaRPr lang="es-AR" dirty="0"/>
        </a:p>
      </dgm:t>
    </dgm:pt>
    <dgm:pt modelId="{65D4BF95-1945-4830-A073-A325F18305B7}" type="parTrans" cxnId="{79C732ED-3570-4B1F-B533-0B024153CECB}">
      <dgm:prSet/>
      <dgm:spPr/>
      <dgm:t>
        <a:bodyPr/>
        <a:lstStyle/>
        <a:p>
          <a:endParaRPr lang="es-AR"/>
        </a:p>
      </dgm:t>
    </dgm:pt>
    <dgm:pt modelId="{96012EE0-4AFD-4397-ABEB-39A11F0C350A}" type="sibTrans" cxnId="{79C732ED-3570-4B1F-B533-0B024153CECB}">
      <dgm:prSet/>
      <dgm:spPr/>
      <dgm:t>
        <a:bodyPr/>
        <a:lstStyle/>
        <a:p>
          <a:endParaRPr lang="es-AR"/>
        </a:p>
      </dgm:t>
    </dgm:pt>
    <dgm:pt modelId="{7B013392-78E7-40EE-8F19-2F3028061B56}" type="pres">
      <dgm:prSet presAssocID="{7FB30062-1D1F-4662-B0CB-34E531464B83}" presName="composite" presStyleCnt="0">
        <dgm:presLayoutVars>
          <dgm:chMax val="1"/>
          <dgm:dir/>
          <dgm:resizeHandles val="exact"/>
        </dgm:presLayoutVars>
      </dgm:prSet>
      <dgm:spPr/>
    </dgm:pt>
    <dgm:pt modelId="{939F3FC9-26DA-4ED7-918A-040CE071805C}" type="pres">
      <dgm:prSet presAssocID="{E218052C-91EB-45BD-9760-F45A0F063A53}" presName="roof" presStyleLbl="dkBgShp" presStyleIdx="0" presStyleCnt="2"/>
      <dgm:spPr/>
    </dgm:pt>
    <dgm:pt modelId="{08BC7F46-1598-464F-BD3C-D0FC45721A90}" type="pres">
      <dgm:prSet presAssocID="{E218052C-91EB-45BD-9760-F45A0F063A53}" presName="pillars" presStyleCnt="0"/>
      <dgm:spPr/>
    </dgm:pt>
    <dgm:pt modelId="{FE85C2E9-52BC-4A6D-A261-08F8ABC5427A}" type="pres">
      <dgm:prSet presAssocID="{E218052C-91EB-45BD-9760-F45A0F063A53}" presName="pillar1" presStyleLbl="node1" presStyleIdx="0" presStyleCnt="3">
        <dgm:presLayoutVars>
          <dgm:bulletEnabled val="1"/>
        </dgm:presLayoutVars>
      </dgm:prSet>
      <dgm:spPr/>
    </dgm:pt>
    <dgm:pt modelId="{0BD808E6-53D3-4225-A999-A81B5199E6ED}" type="pres">
      <dgm:prSet presAssocID="{C162C769-9381-4296-97E2-8DC25EAC409F}" presName="pillarX" presStyleLbl="node1" presStyleIdx="1" presStyleCnt="3">
        <dgm:presLayoutVars>
          <dgm:bulletEnabled val="1"/>
        </dgm:presLayoutVars>
      </dgm:prSet>
      <dgm:spPr/>
    </dgm:pt>
    <dgm:pt modelId="{C4C0185C-9797-4371-B4EE-19DCE4859AC3}" type="pres">
      <dgm:prSet presAssocID="{D4D19A30-338B-4959-A0A1-716460EC5B22}" presName="pillarX" presStyleLbl="node1" presStyleIdx="2" presStyleCnt="3">
        <dgm:presLayoutVars>
          <dgm:bulletEnabled val="1"/>
        </dgm:presLayoutVars>
      </dgm:prSet>
      <dgm:spPr/>
    </dgm:pt>
    <dgm:pt modelId="{554070B3-7939-4C01-A936-B8AA10729D6D}" type="pres">
      <dgm:prSet presAssocID="{E218052C-91EB-45BD-9760-F45A0F063A53}" presName="base" presStyleLbl="dkBgShp" presStyleIdx="1" presStyleCnt="2"/>
      <dgm:spPr/>
    </dgm:pt>
  </dgm:ptLst>
  <dgm:cxnLst>
    <dgm:cxn modelId="{F52BCA06-519B-41DF-9EBD-2488BB3C047F}" srcId="{E218052C-91EB-45BD-9760-F45A0F063A53}" destId="{AE7F4FB5-CE41-47C6-A66B-6B7B5542DA20}" srcOrd="0" destOrd="0" parTransId="{5908DF06-8562-4625-9787-035E4685B9B9}" sibTransId="{E2ECE8FA-41B1-4607-9C4E-0A2214D3FFC0}"/>
    <dgm:cxn modelId="{029E9F0C-925E-4714-93CA-414B524F327F}" srcId="{7FB30062-1D1F-4662-B0CB-34E531464B83}" destId="{E218052C-91EB-45BD-9760-F45A0F063A53}" srcOrd="0" destOrd="0" parTransId="{294B96F5-DD82-41EE-9002-99DA476A3CFA}" sibTransId="{E9B187BF-99D6-426A-A043-E8FB512F4E33}"/>
    <dgm:cxn modelId="{E5760137-15C2-4D41-99D5-4F24A3E7286F}" type="presOf" srcId="{AE7F4FB5-CE41-47C6-A66B-6B7B5542DA20}" destId="{FE85C2E9-52BC-4A6D-A261-08F8ABC5427A}" srcOrd="0" destOrd="0" presId="urn:microsoft.com/office/officeart/2005/8/layout/hList3"/>
    <dgm:cxn modelId="{64C2356D-FDEC-4A78-88E4-DB17AB978BD9}" type="presOf" srcId="{E218052C-91EB-45BD-9760-F45A0F063A53}" destId="{939F3FC9-26DA-4ED7-918A-040CE071805C}" srcOrd="0" destOrd="0" presId="urn:microsoft.com/office/officeart/2005/8/layout/hList3"/>
    <dgm:cxn modelId="{A897B8AF-7A76-4BD2-A180-55C0B98EFFFE}" type="presOf" srcId="{7FB30062-1D1F-4662-B0CB-34E531464B83}" destId="{7B013392-78E7-40EE-8F19-2F3028061B56}" srcOrd="0" destOrd="0" presId="urn:microsoft.com/office/officeart/2005/8/layout/hList3"/>
    <dgm:cxn modelId="{EADA3DB2-1AE5-495A-BD20-D57D2A5D1B40}" type="presOf" srcId="{D4D19A30-338B-4959-A0A1-716460EC5B22}" destId="{C4C0185C-9797-4371-B4EE-19DCE4859AC3}" srcOrd="0" destOrd="0" presId="urn:microsoft.com/office/officeart/2005/8/layout/hList3"/>
    <dgm:cxn modelId="{2C8E0CD6-91CA-44B5-B9E5-6CA64DB7E186}" type="presOf" srcId="{C162C769-9381-4296-97E2-8DC25EAC409F}" destId="{0BD808E6-53D3-4225-A999-A81B5199E6ED}" srcOrd="0" destOrd="0" presId="urn:microsoft.com/office/officeart/2005/8/layout/hList3"/>
    <dgm:cxn modelId="{C0A200EB-90F4-4E18-B4D1-1E2F7E290363}" srcId="{E218052C-91EB-45BD-9760-F45A0F063A53}" destId="{C162C769-9381-4296-97E2-8DC25EAC409F}" srcOrd="1" destOrd="0" parTransId="{F4A72FDF-33CD-4BE9-9E08-2324982F6644}" sibTransId="{D5B69132-AD31-4B46-8C9A-43DA96CC7C09}"/>
    <dgm:cxn modelId="{79C732ED-3570-4B1F-B533-0B024153CECB}" srcId="{E218052C-91EB-45BD-9760-F45A0F063A53}" destId="{D4D19A30-338B-4959-A0A1-716460EC5B22}" srcOrd="2" destOrd="0" parTransId="{65D4BF95-1945-4830-A073-A325F18305B7}" sibTransId="{96012EE0-4AFD-4397-ABEB-39A11F0C350A}"/>
    <dgm:cxn modelId="{5F911664-0374-40E3-AABA-E5BE6701D7E1}" type="presParOf" srcId="{7B013392-78E7-40EE-8F19-2F3028061B56}" destId="{939F3FC9-26DA-4ED7-918A-040CE071805C}" srcOrd="0" destOrd="0" presId="urn:microsoft.com/office/officeart/2005/8/layout/hList3"/>
    <dgm:cxn modelId="{20369DC6-84C4-4CD8-8C51-29D286F9D5FC}" type="presParOf" srcId="{7B013392-78E7-40EE-8F19-2F3028061B56}" destId="{08BC7F46-1598-464F-BD3C-D0FC45721A90}" srcOrd="1" destOrd="0" presId="urn:microsoft.com/office/officeart/2005/8/layout/hList3"/>
    <dgm:cxn modelId="{7CF5A2AD-529C-4B12-904C-42AC3D980FD3}" type="presParOf" srcId="{08BC7F46-1598-464F-BD3C-D0FC45721A90}" destId="{FE85C2E9-52BC-4A6D-A261-08F8ABC5427A}" srcOrd="0" destOrd="0" presId="urn:microsoft.com/office/officeart/2005/8/layout/hList3"/>
    <dgm:cxn modelId="{A0B910E7-74E9-4324-9FED-3DF60E6A203B}" type="presParOf" srcId="{08BC7F46-1598-464F-BD3C-D0FC45721A90}" destId="{0BD808E6-53D3-4225-A999-A81B5199E6ED}" srcOrd="1" destOrd="0" presId="urn:microsoft.com/office/officeart/2005/8/layout/hList3"/>
    <dgm:cxn modelId="{BB921606-BE58-472C-B959-3550B9540543}" type="presParOf" srcId="{08BC7F46-1598-464F-BD3C-D0FC45721A90}" destId="{C4C0185C-9797-4371-B4EE-19DCE4859AC3}" srcOrd="2" destOrd="0" presId="urn:microsoft.com/office/officeart/2005/8/layout/hList3"/>
    <dgm:cxn modelId="{5B2E690A-14D8-4169-BE6A-319C0FDECC35}" type="presParOf" srcId="{7B013392-78E7-40EE-8F19-2F3028061B56}" destId="{554070B3-7939-4C01-A936-B8AA10729D6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9413C0-2814-4416-8CA4-95B1F4B8A039}" type="doc">
      <dgm:prSet loTypeId="urn:microsoft.com/office/officeart/2005/8/layout/vList3" loCatId="list" qsTypeId="urn:microsoft.com/office/officeart/2005/8/quickstyle/simple1" qsCatId="simple" csTypeId="urn:microsoft.com/office/officeart/2005/8/colors/accent1_2" csCatId="accent1" phldr="1"/>
      <dgm:spPr/>
    </dgm:pt>
    <dgm:pt modelId="{1039CCA1-99E4-41D9-82DA-C84CB0D5BCF5}">
      <dgm:prSet phldrT="[Texto]"/>
      <dgm:spPr>
        <a:solidFill>
          <a:schemeClr val="accent3">
            <a:lumMod val="75000"/>
          </a:schemeClr>
        </a:solidFill>
      </dgm:spPr>
      <dgm:t>
        <a:bodyPr/>
        <a:lstStyle/>
        <a:p>
          <a:r>
            <a:rPr lang="es-ES" dirty="0"/>
            <a:t>INFORMACIÓN</a:t>
          </a:r>
          <a:endParaRPr lang="es-AR" dirty="0"/>
        </a:p>
      </dgm:t>
    </dgm:pt>
    <dgm:pt modelId="{11F10287-5F88-42BB-8667-59D5CDAB9EDC}" type="parTrans" cxnId="{FF47A073-EB76-4F92-80C5-A881D098C9D6}">
      <dgm:prSet/>
      <dgm:spPr/>
      <dgm:t>
        <a:bodyPr/>
        <a:lstStyle/>
        <a:p>
          <a:endParaRPr lang="es-AR"/>
        </a:p>
      </dgm:t>
    </dgm:pt>
    <dgm:pt modelId="{03F47526-F6AF-4616-B054-58F0D734276C}" type="sibTrans" cxnId="{FF47A073-EB76-4F92-80C5-A881D098C9D6}">
      <dgm:prSet/>
      <dgm:spPr/>
      <dgm:t>
        <a:bodyPr/>
        <a:lstStyle/>
        <a:p>
          <a:endParaRPr lang="es-AR"/>
        </a:p>
      </dgm:t>
    </dgm:pt>
    <dgm:pt modelId="{221203DE-4E85-4625-955F-CF7A3E372A39}">
      <dgm:prSet phldrT="[Texto]"/>
      <dgm:spPr>
        <a:solidFill>
          <a:schemeClr val="accent3">
            <a:lumMod val="75000"/>
          </a:schemeClr>
        </a:solidFill>
      </dgm:spPr>
      <dgm:t>
        <a:bodyPr/>
        <a:lstStyle/>
        <a:p>
          <a:r>
            <a:rPr lang="es-ES" dirty="0"/>
            <a:t>CLAUSULA ABUSIVA</a:t>
          </a:r>
          <a:endParaRPr lang="es-AR" dirty="0"/>
        </a:p>
      </dgm:t>
    </dgm:pt>
    <dgm:pt modelId="{C13079EC-7447-4E18-A808-A9FE231B4558}" type="parTrans" cxnId="{5B60A1ED-6236-4CDF-B845-BB8F6C921DEF}">
      <dgm:prSet/>
      <dgm:spPr/>
      <dgm:t>
        <a:bodyPr/>
        <a:lstStyle/>
        <a:p>
          <a:endParaRPr lang="es-AR"/>
        </a:p>
      </dgm:t>
    </dgm:pt>
    <dgm:pt modelId="{0DDF8988-A1AA-462B-8768-A62A97EA0FC2}" type="sibTrans" cxnId="{5B60A1ED-6236-4CDF-B845-BB8F6C921DEF}">
      <dgm:prSet/>
      <dgm:spPr/>
      <dgm:t>
        <a:bodyPr/>
        <a:lstStyle/>
        <a:p>
          <a:endParaRPr lang="es-AR"/>
        </a:p>
      </dgm:t>
    </dgm:pt>
    <dgm:pt modelId="{A7E0C387-A212-4C59-9AD7-BEA77F038970}">
      <dgm:prSet phldrT="[Texto]"/>
      <dgm:spPr>
        <a:solidFill>
          <a:schemeClr val="accent3">
            <a:lumMod val="75000"/>
          </a:schemeClr>
        </a:solidFill>
      </dgm:spPr>
      <dgm:t>
        <a:bodyPr/>
        <a:lstStyle/>
        <a:p>
          <a:r>
            <a:rPr lang="es-ES" dirty="0"/>
            <a:t>TRATO DIGNO</a:t>
          </a:r>
          <a:endParaRPr lang="es-AR" dirty="0"/>
        </a:p>
      </dgm:t>
    </dgm:pt>
    <dgm:pt modelId="{9391068C-7380-4C09-8F55-76536E448DE0}" type="parTrans" cxnId="{E8BE881B-368C-4113-B7F5-AD12123D9056}">
      <dgm:prSet/>
      <dgm:spPr/>
      <dgm:t>
        <a:bodyPr/>
        <a:lstStyle/>
        <a:p>
          <a:endParaRPr lang="es-AR"/>
        </a:p>
      </dgm:t>
    </dgm:pt>
    <dgm:pt modelId="{A3EBF721-FF68-43AE-A23D-E0E59610C7A4}" type="sibTrans" cxnId="{E8BE881B-368C-4113-B7F5-AD12123D9056}">
      <dgm:prSet/>
      <dgm:spPr/>
      <dgm:t>
        <a:bodyPr/>
        <a:lstStyle/>
        <a:p>
          <a:endParaRPr lang="es-AR"/>
        </a:p>
      </dgm:t>
    </dgm:pt>
    <dgm:pt modelId="{D2305EC7-4A3B-4A3D-A141-4691279421EB}" type="pres">
      <dgm:prSet presAssocID="{199413C0-2814-4416-8CA4-95B1F4B8A039}" presName="linearFlow" presStyleCnt="0">
        <dgm:presLayoutVars>
          <dgm:dir/>
          <dgm:resizeHandles val="exact"/>
        </dgm:presLayoutVars>
      </dgm:prSet>
      <dgm:spPr/>
    </dgm:pt>
    <dgm:pt modelId="{E132F453-2D68-412A-9274-34B825414E86}" type="pres">
      <dgm:prSet presAssocID="{1039CCA1-99E4-41D9-82DA-C84CB0D5BCF5}" presName="composite" presStyleCnt="0"/>
      <dgm:spPr/>
    </dgm:pt>
    <dgm:pt modelId="{6A1BEE49-0199-4308-9C62-AAD685519C4F}" type="pres">
      <dgm:prSet presAssocID="{1039CCA1-99E4-41D9-82DA-C84CB0D5BCF5}" presName="imgShp" presStyleLbl="fgImgPlace1" presStyleIdx="0" presStyleCnt="3"/>
      <dgm:spPr>
        <a:blipFill rotWithShape="1">
          <a:blip xmlns:r="http://schemas.openxmlformats.org/officeDocument/2006/relationships" r:embed="rId1"/>
          <a:stretch>
            <a:fillRect/>
          </a:stretch>
        </a:blipFill>
      </dgm:spPr>
    </dgm:pt>
    <dgm:pt modelId="{6BB990EB-65FF-4FB3-8D96-60A04BBC7B89}" type="pres">
      <dgm:prSet presAssocID="{1039CCA1-99E4-41D9-82DA-C84CB0D5BCF5}" presName="txShp" presStyleLbl="node1" presStyleIdx="0" presStyleCnt="3">
        <dgm:presLayoutVars>
          <dgm:bulletEnabled val="1"/>
        </dgm:presLayoutVars>
      </dgm:prSet>
      <dgm:spPr/>
    </dgm:pt>
    <dgm:pt modelId="{A6680758-B6DD-434F-8BA7-C5A6C03C5FA0}" type="pres">
      <dgm:prSet presAssocID="{03F47526-F6AF-4616-B054-58F0D734276C}" presName="spacing" presStyleCnt="0"/>
      <dgm:spPr/>
    </dgm:pt>
    <dgm:pt modelId="{C20ADF1A-B2B8-415E-88CD-A99B62C71EBC}" type="pres">
      <dgm:prSet presAssocID="{221203DE-4E85-4625-955F-CF7A3E372A39}" presName="composite" presStyleCnt="0"/>
      <dgm:spPr/>
    </dgm:pt>
    <dgm:pt modelId="{C39D429B-B594-4711-BF2F-3265C95ED2F8}" type="pres">
      <dgm:prSet presAssocID="{221203DE-4E85-4625-955F-CF7A3E372A39}" presName="imgShp" presStyleLbl="fgImgPlace1" presStyleIdx="1" presStyleCnt="3"/>
      <dgm:spPr>
        <a:blipFill rotWithShape="1">
          <a:blip xmlns:r="http://schemas.openxmlformats.org/officeDocument/2006/relationships" r:embed="rId2"/>
          <a:stretch>
            <a:fillRect/>
          </a:stretch>
        </a:blipFill>
      </dgm:spPr>
    </dgm:pt>
    <dgm:pt modelId="{C8BF3D46-A386-4250-8B66-E91AD4135C1B}" type="pres">
      <dgm:prSet presAssocID="{221203DE-4E85-4625-955F-CF7A3E372A39}" presName="txShp" presStyleLbl="node1" presStyleIdx="1" presStyleCnt="3">
        <dgm:presLayoutVars>
          <dgm:bulletEnabled val="1"/>
        </dgm:presLayoutVars>
      </dgm:prSet>
      <dgm:spPr/>
    </dgm:pt>
    <dgm:pt modelId="{7F2C1193-99FD-4B4E-B29F-F521E8A65D5B}" type="pres">
      <dgm:prSet presAssocID="{0DDF8988-A1AA-462B-8768-A62A97EA0FC2}" presName="spacing" presStyleCnt="0"/>
      <dgm:spPr/>
    </dgm:pt>
    <dgm:pt modelId="{5FE6AB31-D175-409D-B8C6-909B03846C72}" type="pres">
      <dgm:prSet presAssocID="{A7E0C387-A212-4C59-9AD7-BEA77F038970}" presName="composite" presStyleCnt="0"/>
      <dgm:spPr/>
    </dgm:pt>
    <dgm:pt modelId="{1E17D6A4-9FD4-4594-A537-3AB22F445840}" type="pres">
      <dgm:prSet presAssocID="{A7E0C387-A212-4C59-9AD7-BEA77F038970}" presName="imgShp" presStyleLbl="fgImgPlace1" presStyleIdx="2" presStyleCnt="3"/>
      <dgm:spPr>
        <a:blipFill rotWithShape="1">
          <a:blip xmlns:r="http://schemas.openxmlformats.org/officeDocument/2006/relationships" r:embed="rId3"/>
          <a:stretch>
            <a:fillRect/>
          </a:stretch>
        </a:blipFill>
      </dgm:spPr>
    </dgm:pt>
    <dgm:pt modelId="{0D143F34-9048-4263-BDCB-A463C81571D4}" type="pres">
      <dgm:prSet presAssocID="{A7E0C387-A212-4C59-9AD7-BEA77F038970}" presName="txShp" presStyleLbl="node1" presStyleIdx="2" presStyleCnt="3">
        <dgm:presLayoutVars>
          <dgm:bulletEnabled val="1"/>
        </dgm:presLayoutVars>
      </dgm:prSet>
      <dgm:spPr/>
    </dgm:pt>
  </dgm:ptLst>
  <dgm:cxnLst>
    <dgm:cxn modelId="{E8BE881B-368C-4113-B7F5-AD12123D9056}" srcId="{199413C0-2814-4416-8CA4-95B1F4B8A039}" destId="{A7E0C387-A212-4C59-9AD7-BEA77F038970}" srcOrd="2" destOrd="0" parTransId="{9391068C-7380-4C09-8F55-76536E448DE0}" sibTransId="{A3EBF721-FF68-43AE-A23D-E0E59610C7A4}"/>
    <dgm:cxn modelId="{FF47A073-EB76-4F92-80C5-A881D098C9D6}" srcId="{199413C0-2814-4416-8CA4-95B1F4B8A039}" destId="{1039CCA1-99E4-41D9-82DA-C84CB0D5BCF5}" srcOrd="0" destOrd="0" parTransId="{11F10287-5F88-42BB-8667-59D5CDAB9EDC}" sibTransId="{03F47526-F6AF-4616-B054-58F0D734276C}"/>
    <dgm:cxn modelId="{1702E68C-17A5-439E-A747-B1FA15453CB5}" type="presOf" srcId="{199413C0-2814-4416-8CA4-95B1F4B8A039}" destId="{D2305EC7-4A3B-4A3D-A141-4691279421EB}" srcOrd="0" destOrd="0" presId="urn:microsoft.com/office/officeart/2005/8/layout/vList3"/>
    <dgm:cxn modelId="{CFEBF89D-F484-4F13-ACD7-D2EC158E0B47}" type="presOf" srcId="{221203DE-4E85-4625-955F-CF7A3E372A39}" destId="{C8BF3D46-A386-4250-8B66-E91AD4135C1B}" srcOrd="0" destOrd="0" presId="urn:microsoft.com/office/officeart/2005/8/layout/vList3"/>
    <dgm:cxn modelId="{3F3473C1-DEFD-40C6-9FE3-AAA29D527005}" type="presOf" srcId="{A7E0C387-A212-4C59-9AD7-BEA77F038970}" destId="{0D143F34-9048-4263-BDCB-A463C81571D4}" srcOrd="0" destOrd="0" presId="urn:microsoft.com/office/officeart/2005/8/layout/vList3"/>
    <dgm:cxn modelId="{F2459CE4-B9AE-469B-AA78-D087D94B84F3}" type="presOf" srcId="{1039CCA1-99E4-41D9-82DA-C84CB0D5BCF5}" destId="{6BB990EB-65FF-4FB3-8D96-60A04BBC7B89}" srcOrd="0" destOrd="0" presId="urn:microsoft.com/office/officeart/2005/8/layout/vList3"/>
    <dgm:cxn modelId="{5B60A1ED-6236-4CDF-B845-BB8F6C921DEF}" srcId="{199413C0-2814-4416-8CA4-95B1F4B8A039}" destId="{221203DE-4E85-4625-955F-CF7A3E372A39}" srcOrd="1" destOrd="0" parTransId="{C13079EC-7447-4E18-A808-A9FE231B4558}" sibTransId="{0DDF8988-A1AA-462B-8768-A62A97EA0FC2}"/>
    <dgm:cxn modelId="{790C3A05-B199-42B2-BE55-2D781BBA0929}" type="presParOf" srcId="{D2305EC7-4A3B-4A3D-A141-4691279421EB}" destId="{E132F453-2D68-412A-9274-34B825414E86}" srcOrd="0" destOrd="0" presId="urn:microsoft.com/office/officeart/2005/8/layout/vList3"/>
    <dgm:cxn modelId="{13D7FE3D-4A40-461A-AEAB-2485BE926BF8}" type="presParOf" srcId="{E132F453-2D68-412A-9274-34B825414E86}" destId="{6A1BEE49-0199-4308-9C62-AAD685519C4F}" srcOrd="0" destOrd="0" presId="urn:microsoft.com/office/officeart/2005/8/layout/vList3"/>
    <dgm:cxn modelId="{37E12C9E-6589-4CD1-A0ED-E658810F04E8}" type="presParOf" srcId="{E132F453-2D68-412A-9274-34B825414E86}" destId="{6BB990EB-65FF-4FB3-8D96-60A04BBC7B89}" srcOrd="1" destOrd="0" presId="urn:microsoft.com/office/officeart/2005/8/layout/vList3"/>
    <dgm:cxn modelId="{DD90A662-B707-4FFD-8CFD-761730B011DD}" type="presParOf" srcId="{D2305EC7-4A3B-4A3D-A141-4691279421EB}" destId="{A6680758-B6DD-434F-8BA7-C5A6C03C5FA0}" srcOrd="1" destOrd="0" presId="urn:microsoft.com/office/officeart/2005/8/layout/vList3"/>
    <dgm:cxn modelId="{84C12B0E-C621-4C95-B18F-CAB648E157F4}" type="presParOf" srcId="{D2305EC7-4A3B-4A3D-A141-4691279421EB}" destId="{C20ADF1A-B2B8-415E-88CD-A99B62C71EBC}" srcOrd="2" destOrd="0" presId="urn:microsoft.com/office/officeart/2005/8/layout/vList3"/>
    <dgm:cxn modelId="{95EE4539-13D3-4114-AA46-BF9AB523BC55}" type="presParOf" srcId="{C20ADF1A-B2B8-415E-88CD-A99B62C71EBC}" destId="{C39D429B-B594-4711-BF2F-3265C95ED2F8}" srcOrd="0" destOrd="0" presId="urn:microsoft.com/office/officeart/2005/8/layout/vList3"/>
    <dgm:cxn modelId="{4BE50F96-797A-4007-93D1-3BD426286D89}" type="presParOf" srcId="{C20ADF1A-B2B8-415E-88CD-A99B62C71EBC}" destId="{C8BF3D46-A386-4250-8B66-E91AD4135C1B}" srcOrd="1" destOrd="0" presId="urn:microsoft.com/office/officeart/2005/8/layout/vList3"/>
    <dgm:cxn modelId="{2D0862D1-D31E-4564-AF08-699517F0207D}" type="presParOf" srcId="{D2305EC7-4A3B-4A3D-A141-4691279421EB}" destId="{7F2C1193-99FD-4B4E-B29F-F521E8A65D5B}" srcOrd="3" destOrd="0" presId="urn:microsoft.com/office/officeart/2005/8/layout/vList3"/>
    <dgm:cxn modelId="{D76242FC-AFCD-4BC0-AE75-D7E9DCAEFFFB}" type="presParOf" srcId="{D2305EC7-4A3B-4A3D-A141-4691279421EB}" destId="{5FE6AB31-D175-409D-B8C6-909B03846C72}" srcOrd="4" destOrd="0" presId="urn:microsoft.com/office/officeart/2005/8/layout/vList3"/>
    <dgm:cxn modelId="{8A2B4491-5903-407C-9B31-F251240BD088}" type="presParOf" srcId="{5FE6AB31-D175-409D-B8C6-909B03846C72}" destId="{1E17D6A4-9FD4-4594-A537-3AB22F445840}" srcOrd="0" destOrd="0" presId="urn:microsoft.com/office/officeart/2005/8/layout/vList3"/>
    <dgm:cxn modelId="{F8D7B1F0-2A5D-4B81-BF6E-748C7B39A2E6}" type="presParOf" srcId="{5FE6AB31-D175-409D-B8C6-909B03846C72}" destId="{0D143F34-9048-4263-BDCB-A463C81571D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0A778A-4EF4-4C15-98D8-4B78B75E45F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AR"/>
        </a:p>
      </dgm:t>
    </dgm:pt>
    <dgm:pt modelId="{CE8B1619-F421-4190-89D4-1C0897F0B066}">
      <dgm:prSet phldrT="[Texto]"/>
      <dgm:spPr>
        <a:solidFill>
          <a:schemeClr val="accent2">
            <a:lumMod val="75000"/>
          </a:schemeClr>
        </a:solidFill>
      </dgm:spPr>
      <dgm:t>
        <a:bodyPr/>
        <a:lstStyle/>
        <a:p>
          <a:r>
            <a:rPr lang="es-ES" dirty="0"/>
            <a:t>INTERES MORATORIO</a:t>
          </a:r>
          <a:endParaRPr lang="es-AR" dirty="0"/>
        </a:p>
      </dgm:t>
    </dgm:pt>
    <dgm:pt modelId="{DFD5E740-AF39-4B2B-8CEC-277CA7C43191}" type="parTrans" cxnId="{34EB5A56-9CF4-4F3C-9B5D-9BD3DB58F7C7}">
      <dgm:prSet/>
      <dgm:spPr/>
      <dgm:t>
        <a:bodyPr/>
        <a:lstStyle/>
        <a:p>
          <a:endParaRPr lang="es-AR"/>
        </a:p>
      </dgm:t>
    </dgm:pt>
    <dgm:pt modelId="{33D45786-9322-4A0E-9455-22896657DB6C}" type="sibTrans" cxnId="{34EB5A56-9CF4-4F3C-9B5D-9BD3DB58F7C7}">
      <dgm:prSet/>
      <dgm:spPr/>
      <dgm:t>
        <a:bodyPr/>
        <a:lstStyle/>
        <a:p>
          <a:endParaRPr lang="es-AR"/>
        </a:p>
      </dgm:t>
    </dgm:pt>
    <dgm:pt modelId="{D45D7C1C-57CC-4C5F-96F2-74104A5287FA}">
      <dgm:prSet phldrT="[Texto]"/>
      <dgm:spPr>
        <a:solidFill>
          <a:schemeClr val="accent2">
            <a:lumMod val="75000"/>
          </a:schemeClr>
        </a:solidFill>
      </dgm:spPr>
      <dgm:t>
        <a:bodyPr/>
        <a:lstStyle/>
        <a:p>
          <a:r>
            <a:rPr lang="es-ES" dirty="0"/>
            <a:t>Indemnizar la mora en el pago</a:t>
          </a:r>
          <a:endParaRPr lang="es-AR" dirty="0"/>
        </a:p>
      </dgm:t>
    </dgm:pt>
    <dgm:pt modelId="{E0941A14-F524-4C4C-9D79-C2FCB08DD8EA}" type="parTrans" cxnId="{3AA65B66-B5AC-4D03-8849-713EB3D8B83A}">
      <dgm:prSet/>
      <dgm:spPr/>
      <dgm:t>
        <a:bodyPr/>
        <a:lstStyle/>
        <a:p>
          <a:endParaRPr lang="es-AR"/>
        </a:p>
      </dgm:t>
    </dgm:pt>
    <dgm:pt modelId="{3D8CB655-30C5-4481-933F-1E5050323E7F}" type="sibTrans" cxnId="{3AA65B66-B5AC-4D03-8849-713EB3D8B83A}">
      <dgm:prSet/>
      <dgm:spPr/>
      <dgm:t>
        <a:bodyPr/>
        <a:lstStyle/>
        <a:p>
          <a:endParaRPr lang="es-AR"/>
        </a:p>
      </dgm:t>
    </dgm:pt>
    <dgm:pt modelId="{3AB1F207-A0DB-4066-9638-A1E84D082EF0}">
      <dgm:prSet phldrT="[Texto]"/>
      <dgm:spPr>
        <a:solidFill>
          <a:schemeClr val="accent2">
            <a:lumMod val="75000"/>
          </a:schemeClr>
        </a:solidFill>
      </dgm:spPr>
      <dgm:t>
        <a:bodyPr/>
        <a:lstStyle/>
        <a:p>
          <a:r>
            <a:rPr lang="es-ES" dirty="0"/>
            <a:t>Retardo imputable en el cumplimiento de la obligación</a:t>
          </a:r>
          <a:endParaRPr lang="es-AR" dirty="0"/>
        </a:p>
      </dgm:t>
    </dgm:pt>
    <dgm:pt modelId="{529D06F0-59E3-436A-8248-7EC813C77578}" type="parTrans" cxnId="{D1C6958B-F645-464A-899C-29C09AF12548}">
      <dgm:prSet/>
      <dgm:spPr/>
      <dgm:t>
        <a:bodyPr/>
        <a:lstStyle/>
        <a:p>
          <a:endParaRPr lang="es-AR"/>
        </a:p>
      </dgm:t>
    </dgm:pt>
    <dgm:pt modelId="{5C3B5F82-0156-4573-A34E-424AACFB7F71}" type="sibTrans" cxnId="{D1C6958B-F645-464A-899C-29C09AF12548}">
      <dgm:prSet/>
      <dgm:spPr/>
      <dgm:t>
        <a:bodyPr/>
        <a:lstStyle/>
        <a:p>
          <a:endParaRPr lang="es-AR"/>
        </a:p>
      </dgm:t>
    </dgm:pt>
    <dgm:pt modelId="{06A01EC6-55E7-400B-BBFD-E5F9DC217818}">
      <dgm:prSet phldrT="[Texto]"/>
      <dgm:spPr>
        <a:solidFill>
          <a:schemeClr val="accent4">
            <a:lumMod val="75000"/>
          </a:schemeClr>
        </a:solidFill>
      </dgm:spPr>
      <dgm:t>
        <a:bodyPr/>
        <a:lstStyle/>
        <a:p>
          <a:r>
            <a:rPr lang="es-ES" dirty="0"/>
            <a:t>INTERES COMPENSATORIO</a:t>
          </a:r>
          <a:endParaRPr lang="es-AR" dirty="0"/>
        </a:p>
      </dgm:t>
    </dgm:pt>
    <dgm:pt modelId="{433B64AD-7B26-483B-A88C-A52E7C128F15}" type="parTrans" cxnId="{06C9338C-0FAC-44E8-8D09-33616DA0AE18}">
      <dgm:prSet/>
      <dgm:spPr/>
      <dgm:t>
        <a:bodyPr/>
        <a:lstStyle/>
        <a:p>
          <a:endParaRPr lang="es-AR"/>
        </a:p>
      </dgm:t>
    </dgm:pt>
    <dgm:pt modelId="{40851BD0-1B94-4624-827E-F54486C35087}" type="sibTrans" cxnId="{06C9338C-0FAC-44E8-8D09-33616DA0AE18}">
      <dgm:prSet/>
      <dgm:spPr/>
      <dgm:t>
        <a:bodyPr/>
        <a:lstStyle/>
        <a:p>
          <a:endParaRPr lang="es-AR"/>
        </a:p>
      </dgm:t>
    </dgm:pt>
    <dgm:pt modelId="{E482E55A-2513-4404-A285-A14C4CA40584}">
      <dgm:prSet phldrT="[Texto]"/>
      <dgm:spPr>
        <a:solidFill>
          <a:schemeClr val="accent4">
            <a:lumMod val="75000"/>
          </a:schemeClr>
        </a:solidFill>
      </dgm:spPr>
      <dgm:t>
        <a:bodyPr/>
        <a:lstStyle/>
        <a:p>
          <a:r>
            <a:rPr lang="es-ES" dirty="0"/>
            <a:t>Contraprestación por el uso del dinero ajeno</a:t>
          </a:r>
          <a:endParaRPr lang="es-AR" dirty="0"/>
        </a:p>
      </dgm:t>
    </dgm:pt>
    <dgm:pt modelId="{D61C7539-7E71-4789-B882-1ECEE26E2E80}" type="parTrans" cxnId="{2E4C45D5-F5A6-4882-A9F6-6EF0234A8A62}">
      <dgm:prSet/>
      <dgm:spPr/>
      <dgm:t>
        <a:bodyPr/>
        <a:lstStyle/>
        <a:p>
          <a:endParaRPr lang="es-AR"/>
        </a:p>
      </dgm:t>
    </dgm:pt>
    <dgm:pt modelId="{52E66881-3441-4470-9683-AF06CA50AF63}" type="sibTrans" cxnId="{2E4C45D5-F5A6-4882-A9F6-6EF0234A8A62}">
      <dgm:prSet/>
      <dgm:spPr/>
      <dgm:t>
        <a:bodyPr/>
        <a:lstStyle/>
        <a:p>
          <a:endParaRPr lang="es-AR"/>
        </a:p>
      </dgm:t>
    </dgm:pt>
    <dgm:pt modelId="{77562DC2-6478-4F34-A6F1-F90B0512F18D}">
      <dgm:prSet phldrT="[Texto]"/>
      <dgm:spPr>
        <a:solidFill>
          <a:schemeClr val="accent4">
            <a:lumMod val="75000"/>
          </a:schemeClr>
        </a:solidFill>
      </dgm:spPr>
      <dgm:t>
        <a:bodyPr/>
        <a:lstStyle/>
        <a:p>
          <a:r>
            <a:rPr lang="es-ES" dirty="0"/>
            <a:t>Ajeno a todo idea de responsabilidad civil </a:t>
          </a:r>
          <a:endParaRPr lang="es-AR" dirty="0"/>
        </a:p>
      </dgm:t>
    </dgm:pt>
    <dgm:pt modelId="{8B83D3AD-C0F3-4C23-A1B5-F056F3947694}" type="parTrans" cxnId="{E91CE3FA-BEFC-4C1C-9ADD-0E7CA8619E52}">
      <dgm:prSet/>
      <dgm:spPr/>
      <dgm:t>
        <a:bodyPr/>
        <a:lstStyle/>
        <a:p>
          <a:endParaRPr lang="es-AR"/>
        </a:p>
      </dgm:t>
    </dgm:pt>
    <dgm:pt modelId="{21A26862-1843-4BA0-BAF2-FABF759B3CF9}" type="sibTrans" cxnId="{E91CE3FA-BEFC-4C1C-9ADD-0E7CA8619E52}">
      <dgm:prSet/>
      <dgm:spPr/>
      <dgm:t>
        <a:bodyPr/>
        <a:lstStyle/>
        <a:p>
          <a:endParaRPr lang="es-AR"/>
        </a:p>
      </dgm:t>
    </dgm:pt>
    <dgm:pt modelId="{BFD8B945-2FE1-4421-9D83-6C33B0887A65}">
      <dgm:prSet phldrT="[Texto]"/>
      <dgm:spPr>
        <a:solidFill>
          <a:schemeClr val="accent3">
            <a:lumMod val="75000"/>
          </a:schemeClr>
        </a:solidFill>
      </dgm:spPr>
      <dgm:t>
        <a:bodyPr/>
        <a:lstStyle/>
        <a:p>
          <a:r>
            <a:rPr lang="es-ES" dirty="0"/>
            <a:t>INTERES PUNITORIO CONVENCIONAL</a:t>
          </a:r>
          <a:endParaRPr lang="es-AR" dirty="0"/>
        </a:p>
      </dgm:t>
    </dgm:pt>
    <dgm:pt modelId="{A12E7DCE-17EB-40AF-BDFB-0E5DF4ED0532}" type="parTrans" cxnId="{C6461682-8FAD-4DAD-9327-CF03B50ED314}">
      <dgm:prSet/>
      <dgm:spPr/>
      <dgm:t>
        <a:bodyPr/>
        <a:lstStyle/>
        <a:p>
          <a:endParaRPr lang="es-AR"/>
        </a:p>
      </dgm:t>
    </dgm:pt>
    <dgm:pt modelId="{1AEA05E2-18E3-4029-B937-E41A48EBBAD3}" type="sibTrans" cxnId="{C6461682-8FAD-4DAD-9327-CF03B50ED314}">
      <dgm:prSet/>
      <dgm:spPr/>
      <dgm:t>
        <a:bodyPr/>
        <a:lstStyle/>
        <a:p>
          <a:endParaRPr lang="es-AR"/>
        </a:p>
      </dgm:t>
    </dgm:pt>
    <dgm:pt modelId="{F2D50832-BA3D-48C6-8881-5C1BF23EED06}">
      <dgm:prSet phldrT="[Texto]"/>
      <dgm:spPr>
        <a:solidFill>
          <a:schemeClr val="accent3">
            <a:lumMod val="75000"/>
          </a:schemeClr>
        </a:solidFill>
      </dgm:spPr>
      <dgm:t>
        <a:bodyPr/>
        <a:lstStyle/>
        <a:p>
          <a:r>
            <a:rPr lang="es-ES" dirty="0"/>
            <a:t>Cláusula penal</a:t>
          </a:r>
          <a:endParaRPr lang="es-AR" dirty="0"/>
        </a:p>
      </dgm:t>
    </dgm:pt>
    <dgm:pt modelId="{955F4B7B-19FC-43BE-8E64-C5CF96754EA4}" type="parTrans" cxnId="{10F023E3-88A7-4779-93F6-CD0BD5DA9995}">
      <dgm:prSet/>
      <dgm:spPr/>
      <dgm:t>
        <a:bodyPr/>
        <a:lstStyle/>
        <a:p>
          <a:endParaRPr lang="es-AR"/>
        </a:p>
      </dgm:t>
    </dgm:pt>
    <dgm:pt modelId="{4F97A40D-008A-4BE0-A5FB-9D4935AFDB36}" type="sibTrans" cxnId="{10F023E3-88A7-4779-93F6-CD0BD5DA9995}">
      <dgm:prSet/>
      <dgm:spPr/>
      <dgm:t>
        <a:bodyPr/>
        <a:lstStyle/>
        <a:p>
          <a:endParaRPr lang="es-AR"/>
        </a:p>
      </dgm:t>
    </dgm:pt>
    <dgm:pt modelId="{933E7834-D458-4D36-BD83-E6132C3F5D50}">
      <dgm:prSet phldrT="[Texto]"/>
      <dgm:spPr>
        <a:solidFill>
          <a:schemeClr val="accent3">
            <a:lumMod val="75000"/>
          </a:schemeClr>
        </a:solidFill>
      </dgm:spPr>
      <dgm:t>
        <a:bodyPr/>
        <a:lstStyle/>
        <a:p>
          <a:r>
            <a:rPr lang="es-ES" dirty="0"/>
            <a:t>Resarcen la mora. Castigan el incumplimiento. Plus.</a:t>
          </a:r>
          <a:endParaRPr lang="es-AR" dirty="0"/>
        </a:p>
      </dgm:t>
    </dgm:pt>
    <dgm:pt modelId="{93C97614-8226-467A-8247-BA97289BD0B9}" type="parTrans" cxnId="{27BEA0C2-6516-4237-A4BE-4F46C9772AF9}">
      <dgm:prSet/>
      <dgm:spPr/>
      <dgm:t>
        <a:bodyPr/>
        <a:lstStyle/>
        <a:p>
          <a:endParaRPr lang="es-AR"/>
        </a:p>
      </dgm:t>
    </dgm:pt>
    <dgm:pt modelId="{7747BF00-310D-4766-BAA2-9914E3D58191}" type="sibTrans" cxnId="{27BEA0C2-6516-4237-A4BE-4F46C9772AF9}">
      <dgm:prSet/>
      <dgm:spPr/>
      <dgm:t>
        <a:bodyPr/>
        <a:lstStyle/>
        <a:p>
          <a:endParaRPr lang="es-AR"/>
        </a:p>
      </dgm:t>
    </dgm:pt>
    <dgm:pt modelId="{F95876A9-656B-49D8-8811-49566D3AA506}" type="pres">
      <dgm:prSet presAssocID="{8B0A778A-4EF4-4C15-98D8-4B78B75E45F0}" presName="linear" presStyleCnt="0">
        <dgm:presLayoutVars>
          <dgm:dir/>
          <dgm:resizeHandles val="exact"/>
        </dgm:presLayoutVars>
      </dgm:prSet>
      <dgm:spPr/>
    </dgm:pt>
    <dgm:pt modelId="{55AFDBDA-3C77-483B-865D-922FA4A99C5C}" type="pres">
      <dgm:prSet presAssocID="{CE8B1619-F421-4190-89D4-1C0897F0B066}" presName="comp" presStyleCnt="0"/>
      <dgm:spPr/>
    </dgm:pt>
    <dgm:pt modelId="{BCBF65B8-DC2E-4A1B-B9A0-F8D11666664E}" type="pres">
      <dgm:prSet presAssocID="{CE8B1619-F421-4190-89D4-1C0897F0B066}" presName="box" presStyleLbl="node1" presStyleIdx="0" presStyleCnt="3"/>
      <dgm:spPr/>
    </dgm:pt>
    <dgm:pt modelId="{32F29FE8-1CAF-44FD-8CE9-45B31D3605F4}" type="pres">
      <dgm:prSet presAssocID="{CE8B1619-F421-4190-89D4-1C0897F0B066}" presName="img" presStyleLbl="fgImgPlace1" presStyleIdx="0" presStyleCnt="3"/>
      <dgm:spPr>
        <a:prstGeom prst="ellipse">
          <a:avLst/>
        </a:prstGeom>
        <a:blipFill rotWithShape="1">
          <a:blip xmlns:r="http://schemas.openxmlformats.org/officeDocument/2006/relationships" r:embed="rId1"/>
          <a:stretch>
            <a:fillRect/>
          </a:stretch>
        </a:blipFill>
      </dgm:spPr>
    </dgm:pt>
    <dgm:pt modelId="{CE21F833-4383-4651-9E18-1781389BB51C}" type="pres">
      <dgm:prSet presAssocID="{CE8B1619-F421-4190-89D4-1C0897F0B066}" presName="text" presStyleLbl="node1" presStyleIdx="0" presStyleCnt="3">
        <dgm:presLayoutVars>
          <dgm:bulletEnabled val="1"/>
        </dgm:presLayoutVars>
      </dgm:prSet>
      <dgm:spPr/>
    </dgm:pt>
    <dgm:pt modelId="{E8BCD57F-F515-4110-8CBE-FE94A0B531A8}" type="pres">
      <dgm:prSet presAssocID="{33D45786-9322-4A0E-9455-22896657DB6C}" presName="spacer" presStyleCnt="0"/>
      <dgm:spPr/>
    </dgm:pt>
    <dgm:pt modelId="{71A376C4-D3D0-48C0-A275-523BB696FE63}" type="pres">
      <dgm:prSet presAssocID="{06A01EC6-55E7-400B-BBFD-E5F9DC217818}" presName="comp" presStyleCnt="0"/>
      <dgm:spPr/>
    </dgm:pt>
    <dgm:pt modelId="{C1F9E5DE-5C89-48AA-B5C9-233FB8D60B22}" type="pres">
      <dgm:prSet presAssocID="{06A01EC6-55E7-400B-BBFD-E5F9DC217818}" presName="box" presStyleLbl="node1" presStyleIdx="1" presStyleCnt="3"/>
      <dgm:spPr/>
    </dgm:pt>
    <dgm:pt modelId="{9E414F16-02E8-4916-B206-4985BF59800B}" type="pres">
      <dgm:prSet presAssocID="{06A01EC6-55E7-400B-BBFD-E5F9DC217818}" presName="img" presStyleLbl="fgImgPlace1" presStyleIdx="1" presStyleCnt="3"/>
      <dgm:spPr>
        <a:prstGeom prst="ellipse">
          <a:avLst/>
        </a:prstGeom>
        <a:blipFill rotWithShape="1">
          <a:blip xmlns:r="http://schemas.openxmlformats.org/officeDocument/2006/relationships" r:embed="rId2"/>
          <a:stretch>
            <a:fillRect/>
          </a:stretch>
        </a:blipFill>
      </dgm:spPr>
    </dgm:pt>
    <dgm:pt modelId="{39905933-C413-4AFC-8A60-7114F89258A1}" type="pres">
      <dgm:prSet presAssocID="{06A01EC6-55E7-400B-BBFD-E5F9DC217818}" presName="text" presStyleLbl="node1" presStyleIdx="1" presStyleCnt="3">
        <dgm:presLayoutVars>
          <dgm:bulletEnabled val="1"/>
        </dgm:presLayoutVars>
      </dgm:prSet>
      <dgm:spPr/>
    </dgm:pt>
    <dgm:pt modelId="{F612CE27-322D-407D-8EBF-3C147A953420}" type="pres">
      <dgm:prSet presAssocID="{40851BD0-1B94-4624-827E-F54486C35087}" presName="spacer" presStyleCnt="0"/>
      <dgm:spPr/>
    </dgm:pt>
    <dgm:pt modelId="{B92D74CE-7023-49D4-8797-9393CEBF6364}" type="pres">
      <dgm:prSet presAssocID="{BFD8B945-2FE1-4421-9D83-6C33B0887A65}" presName="comp" presStyleCnt="0"/>
      <dgm:spPr/>
    </dgm:pt>
    <dgm:pt modelId="{1731ECAB-C240-4D2B-A567-E73E4A2F8C18}" type="pres">
      <dgm:prSet presAssocID="{BFD8B945-2FE1-4421-9D83-6C33B0887A65}" presName="box" presStyleLbl="node1" presStyleIdx="2" presStyleCnt="3"/>
      <dgm:spPr/>
    </dgm:pt>
    <dgm:pt modelId="{8D09AED1-F0C0-408C-8011-4573E6D9BB29}" type="pres">
      <dgm:prSet presAssocID="{BFD8B945-2FE1-4421-9D83-6C33B0887A65}" presName="img" presStyleLbl="fgImgPlace1" presStyleIdx="2" presStyleCnt="3"/>
      <dgm:spPr>
        <a:prstGeom prst="ellipse">
          <a:avLst/>
        </a:prstGeom>
        <a:blipFill rotWithShape="1">
          <a:blip xmlns:r="http://schemas.openxmlformats.org/officeDocument/2006/relationships" r:embed="rId3"/>
          <a:stretch>
            <a:fillRect/>
          </a:stretch>
        </a:blipFill>
      </dgm:spPr>
    </dgm:pt>
    <dgm:pt modelId="{D1237273-440F-42B8-99C3-D7F764F3FA0D}" type="pres">
      <dgm:prSet presAssocID="{BFD8B945-2FE1-4421-9D83-6C33B0887A65}" presName="text" presStyleLbl="node1" presStyleIdx="2" presStyleCnt="3">
        <dgm:presLayoutVars>
          <dgm:bulletEnabled val="1"/>
        </dgm:presLayoutVars>
      </dgm:prSet>
      <dgm:spPr/>
    </dgm:pt>
  </dgm:ptLst>
  <dgm:cxnLst>
    <dgm:cxn modelId="{D52FA606-0CBF-48CB-9A2F-C5C11253706F}" type="presOf" srcId="{BFD8B945-2FE1-4421-9D83-6C33B0887A65}" destId="{1731ECAB-C240-4D2B-A567-E73E4A2F8C18}" srcOrd="0" destOrd="0" presId="urn:microsoft.com/office/officeart/2005/8/layout/vList4"/>
    <dgm:cxn modelId="{A3159E0D-484D-4933-AD2A-F1FBA23C4311}" type="presOf" srcId="{933E7834-D458-4D36-BD83-E6132C3F5D50}" destId="{1731ECAB-C240-4D2B-A567-E73E4A2F8C18}" srcOrd="0" destOrd="2" presId="urn:microsoft.com/office/officeart/2005/8/layout/vList4"/>
    <dgm:cxn modelId="{55BE331F-C038-4FD8-A0DE-01CEB26CA096}" type="presOf" srcId="{8B0A778A-4EF4-4C15-98D8-4B78B75E45F0}" destId="{F95876A9-656B-49D8-8811-49566D3AA506}" srcOrd="0" destOrd="0" presId="urn:microsoft.com/office/officeart/2005/8/layout/vList4"/>
    <dgm:cxn modelId="{4C112021-B386-4F65-B77C-46E477FFDE66}" type="presOf" srcId="{E482E55A-2513-4404-A285-A14C4CA40584}" destId="{39905933-C413-4AFC-8A60-7114F89258A1}" srcOrd="1" destOrd="1" presId="urn:microsoft.com/office/officeart/2005/8/layout/vList4"/>
    <dgm:cxn modelId="{7FC6E330-E735-4649-A081-0216AC6DE90D}" type="presOf" srcId="{D45D7C1C-57CC-4C5F-96F2-74104A5287FA}" destId="{CE21F833-4383-4651-9E18-1781389BB51C}" srcOrd="1" destOrd="1" presId="urn:microsoft.com/office/officeart/2005/8/layout/vList4"/>
    <dgm:cxn modelId="{25B4933F-ACAA-43A9-82D2-8E689E372CE8}" type="presOf" srcId="{3AB1F207-A0DB-4066-9638-A1E84D082EF0}" destId="{CE21F833-4383-4651-9E18-1781389BB51C}" srcOrd="1" destOrd="2" presId="urn:microsoft.com/office/officeart/2005/8/layout/vList4"/>
    <dgm:cxn modelId="{9C2FCD3F-AF89-426E-B145-815EBF1CF846}" type="presOf" srcId="{CE8B1619-F421-4190-89D4-1C0897F0B066}" destId="{BCBF65B8-DC2E-4A1B-B9A0-F8D11666664E}" srcOrd="0" destOrd="0" presId="urn:microsoft.com/office/officeart/2005/8/layout/vList4"/>
    <dgm:cxn modelId="{E0A27F41-7C31-4F2D-8B22-10FD6453FB92}" type="presOf" srcId="{E482E55A-2513-4404-A285-A14C4CA40584}" destId="{C1F9E5DE-5C89-48AA-B5C9-233FB8D60B22}" srcOrd="0" destOrd="1" presId="urn:microsoft.com/office/officeart/2005/8/layout/vList4"/>
    <dgm:cxn modelId="{C786D541-74D5-4D2D-BE6C-379EB79721A8}" type="presOf" srcId="{F2D50832-BA3D-48C6-8881-5C1BF23EED06}" destId="{D1237273-440F-42B8-99C3-D7F764F3FA0D}" srcOrd="1" destOrd="1" presId="urn:microsoft.com/office/officeart/2005/8/layout/vList4"/>
    <dgm:cxn modelId="{3AA65B66-B5AC-4D03-8849-713EB3D8B83A}" srcId="{CE8B1619-F421-4190-89D4-1C0897F0B066}" destId="{D45D7C1C-57CC-4C5F-96F2-74104A5287FA}" srcOrd="0" destOrd="0" parTransId="{E0941A14-F524-4C4C-9D79-C2FCB08DD8EA}" sibTransId="{3D8CB655-30C5-4481-933F-1E5050323E7F}"/>
    <dgm:cxn modelId="{26E25571-3A46-48F9-8C81-BE76CA476A80}" type="presOf" srcId="{06A01EC6-55E7-400B-BBFD-E5F9DC217818}" destId="{39905933-C413-4AFC-8A60-7114F89258A1}" srcOrd="1" destOrd="0" presId="urn:microsoft.com/office/officeart/2005/8/layout/vList4"/>
    <dgm:cxn modelId="{94C8EE55-2563-435F-B8AF-2CDF80A336D8}" type="presOf" srcId="{77562DC2-6478-4F34-A6F1-F90B0512F18D}" destId="{C1F9E5DE-5C89-48AA-B5C9-233FB8D60B22}" srcOrd="0" destOrd="2" presId="urn:microsoft.com/office/officeart/2005/8/layout/vList4"/>
    <dgm:cxn modelId="{34EB5A56-9CF4-4F3C-9B5D-9BD3DB58F7C7}" srcId="{8B0A778A-4EF4-4C15-98D8-4B78B75E45F0}" destId="{CE8B1619-F421-4190-89D4-1C0897F0B066}" srcOrd="0" destOrd="0" parTransId="{DFD5E740-AF39-4B2B-8CEC-277CA7C43191}" sibTransId="{33D45786-9322-4A0E-9455-22896657DB6C}"/>
    <dgm:cxn modelId="{C6461682-8FAD-4DAD-9327-CF03B50ED314}" srcId="{8B0A778A-4EF4-4C15-98D8-4B78B75E45F0}" destId="{BFD8B945-2FE1-4421-9D83-6C33B0887A65}" srcOrd="2" destOrd="0" parTransId="{A12E7DCE-17EB-40AF-BDFB-0E5DF4ED0532}" sibTransId="{1AEA05E2-18E3-4029-B937-E41A48EBBAD3}"/>
    <dgm:cxn modelId="{D1C6958B-F645-464A-899C-29C09AF12548}" srcId="{CE8B1619-F421-4190-89D4-1C0897F0B066}" destId="{3AB1F207-A0DB-4066-9638-A1E84D082EF0}" srcOrd="1" destOrd="0" parTransId="{529D06F0-59E3-436A-8248-7EC813C77578}" sibTransId="{5C3B5F82-0156-4573-A34E-424AACFB7F71}"/>
    <dgm:cxn modelId="{06C9338C-0FAC-44E8-8D09-33616DA0AE18}" srcId="{8B0A778A-4EF4-4C15-98D8-4B78B75E45F0}" destId="{06A01EC6-55E7-400B-BBFD-E5F9DC217818}" srcOrd="1" destOrd="0" parTransId="{433B64AD-7B26-483B-A88C-A52E7C128F15}" sibTransId="{40851BD0-1B94-4624-827E-F54486C35087}"/>
    <dgm:cxn modelId="{40CAF494-1179-41C1-9F39-F200BAD7BA00}" type="presOf" srcId="{D45D7C1C-57CC-4C5F-96F2-74104A5287FA}" destId="{BCBF65B8-DC2E-4A1B-B9A0-F8D11666664E}" srcOrd="0" destOrd="1" presId="urn:microsoft.com/office/officeart/2005/8/layout/vList4"/>
    <dgm:cxn modelId="{255549AB-D817-40EC-9F1B-5A8AA8929712}" type="presOf" srcId="{77562DC2-6478-4F34-A6F1-F90B0512F18D}" destId="{39905933-C413-4AFC-8A60-7114F89258A1}" srcOrd="1" destOrd="2" presId="urn:microsoft.com/office/officeart/2005/8/layout/vList4"/>
    <dgm:cxn modelId="{4E6571B1-C2EC-4600-A2D3-C0E101922033}" type="presOf" srcId="{BFD8B945-2FE1-4421-9D83-6C33B0887A65}" destId="{D1237273-440F-42B8-99C3-D7F764F3FA0D}" srcOrd="1" destOrd="0" presId="urn:microsoft.com/office/officeart/2005/8/layout/vList4"/>
    <dgm:cxn modelId="{27BEA0C2-6516-4237-A4BE-4F46C9772AF9}" srcId="{BFD8B945-2FE1-4421-9D83-6C33B0887A65}" destId="{933E7834-D458-4D36-BD83-E6132C3F5D50}" srcOrd="1" destOrd="0" parTransId="{93C97614-8226-467A-8247-BA97289BD0B9}" sibTransId="{7747BF00-310D-4766-BAA2-9914E3D58191}"/>
    <dgm:cxn modelId="{9010E6C4-2B8C-470C-89CE-5A4291AAA8ED}" type="presOf" srcId="{06A01EC6-55E7-400B-BBFD-E5F9DC217818}" destId="{C1F9E5DE-5C89-48AA-B5C9-233FB8D60B22}" srcOrd="0" destOrd="0" presId="urn:microsoft.com/office/officeart/2005/8/layout/vList4"/>
    <dgm:cxn modelId="{C5A9C3C5-DC0F-4E04-A40F-996D00F5BC34}" type="presOf" srcId="{CE8B1619-F421-4190-89D4-1C0897F0B066}" destId="{CE21F833-4383-4651-9E18-1781389BB51C}" srcOrd="1" destOrd="0" presId="urn:microsoft.com/office/officeart/2005/8/layout/vList4"/>
    <dgm:cxn modelId="{2E4C45D5-F5A6-4882-A9F6-6EF0234A8A62}" srcId="{06A01EC6-55E7-400B-BBFD-E5F9DC217818}" destId="{E482E55A-2513-4404-A285-A14C4CA40584}" srcOrd="0" destOrd="0" parTransId="{D61C7539-7E71-4789-B882-1ECEE26E2E80}" sibTransId="{52E66881-3441-4470-9683-AF06CA50AF63}"/>
    <dgm:cxn modelId="{D6310BDD-2301-408B-AD0D-C2075FD67BEB}" type="presOf" srcId="{3AB1F207-A0DB-4066-9638-A1E84D082EF0}" destId="{BCBF65B8-DC2E-4A1B-B9A0-F8D11666664E}" srcOrd="0" destOrd="2" presId="urn:microsoft.com/office/officeart/2005/8/layout/vList4"/>
    <dgm:cxn modelId="{10F023E3-88A7-4779-93F6-CD0BD5DA9995}" srcId="{BFD8B945-2FE1-4421-9D83-6C33B0887A65}" destId="{F2D50832-BA3D-48C6-8881-5C1BF23EED06}" srcOrd="0" destOrd="0" parTransId="{955F4B7B-19FC-43BE-8E64-C5CF96754EA4}" sibTransId="{4F97A40D-008A-4BE0-A5FB-9D4935AFDB36}"/>
    <dgm:cxn modelId="{A97C1CE7-39D0-4FC2-BB16-A4D5490329E2}" type="presOf" srcId="{F2D50832-BA3D-48C6-8881-5C1BF23EED06}" destId="{1731ECAB-C240-4D2B-A567-E73E4A2F8C18}" srcOrd="0" destOrd="1" presId="urn:microsoft.com/office/officeart/2005/8/layout/vList4"/>
    <dgm:cxn modelId="{E91CE3FA-BEFC-4C1C-9ADD-0E7CA8619E52}" srcId="{06A01EC6-55E7-400B-BBFD-E5F9DC217818}" destId="{77562DC2-6478-4F34-A6F1-F90B0512F18D}" srcOrd="1" destOrd="0" parTransId="{8B83D3AD-C0F3-4C23-A1B5-F056F3947694}" sibTransId="{21A26862-1843-4BA0-BAF2-FABF759B3CF9}"/>
    <dgm:cxn modelId="{CE574FFC-E9DA-4801-B96B-7B5C5156A003}" type="presOf" srcId="{933E7834-D458-4D36-BD83-E6132C3F5D50}" destId="{D1237273-440F-42B8-99C3-D7F764F3FA0D}" srcOrd="1" destOrd="2" presId="urn:microsoft.com/office/officeart/2005/8/layout/vList4"/>
    <dgm:cxn modelId="{83F12809-F7B0-448F-AC37-7008FBE23836}" type="presParOf" srcId="{F95876A9-656B-49D8-8811-49566D3AA506}" destId="{55AFDBDA-3C77-483B-865D-922FA4A99C5C}" srcOrd="0" destOrd="0" presId="urn:microsoft.com/office/officeart/2005/8/layout/vList4"/>
    <dgm:cxn modelId="{3EFA3FE8-B28B-4435-BDD3-C08C3A147F97}" type="presParOf" srcId="{55AFDBDA-3C77-483B-865D-922FA4A99C5C}" destId="{BCBF65B8-DC2E-4A1B-B9A0-F8D11666664E}" srcOrd="0" destOrd="0" presId="urn:microsoft.com/office/officeart/2005/8/layout/vList4"/>
    <dgm:cxn modelId="{79D083E2-0A8D-4925-8284-A6C845F4F1C1}" type="presParOf" srcId="{55AFDBDA-3C77-483B-865D-922FA4A99C5C}" destId="{32F29FE8-1CAF-44FD-8CE9-45B31D3605F4}" srcOrd="1" destOrd="0" presId="urn:microsoft.com/office/officeart/2005/8/layout/vList4"/>
    <dgm:cxn modelId="{9B140A49-6FBC-43A6-84DA-649DD5A5BABA}" type="presParOf" srcId="{55AFDBDA-3C77-483B-865D-922FA4A99C5C}" destId="{CE21F833-4383-4651-9E18-1781389BB51C}" srcOrd="2" destOrd="0" presId="urn:microsoft.com/office/officeart/2005/8/layout/vList4"/>
    <dgm:cxn modelId="{A0EB5942-3AF7-43D8-B99F-A13E73AC055C}" type="presParOf" srcId="{F95876A9-656B-49D8-8811-49566D3AA506}" destId="{E8BCD57F-F515-4110-8CBE-FE94A0B531A8}" srcOrd="1" destOrd="0" presId="urn:microsoft.com/office/officeart/2005/8/layout/vList4"/>
    <dgm:cxn modelId="{781AB405-2971-4DDA-A9D0-C1A42E0BA98C}" type="presParOf" srcId="{F95876A9-656B-49D8-8811-49566D3AA506}" destId="{71A376C4-D3D0-48C0-A275-523BB696FE63}" srcOrd="2" destOrd="0" presId="urn:microsoft.com/office/officeart/2005/8/layout/vList4"/>
    <dgm:cxn modelId="{93FD807E-1DD1-4CBB-B5B5-2794C97723A9}" type="presParOf" srcId="{71A376C4-D3D0-48C0-A275-523BB696FE63}" destId="{C1F9E5DE-5C89-48AA-B5C9-233FB8D60B22}" srcOrd="0" destOrd="0" presId="urn:microsoft.com/office/officeart/2005/8/layout/vList4"/>
    <dgm:cxn modelId="{5F4DB4CD-A194-42C4-9C25-A864DDB0A9F0}" type="presParOf" srcId="{71A376C4-D3D0-48C0-A275-523BB696FE63}" destId="{9E414F16-02E8-4916-B206-4985BF59800B}" srcOrd="1" destOrd="0" presId="urn:microsoft.com/office/officeart/2005/8/layout/vList4"/>
    <dgm:cxn modelId="{8BA5F4CD-2E1F-4E76-812D-6F6EA0D6ACB6}" type="presParOf" srcId="{71A376C4-D3D0-48C0-A275-523BB696FE63}" destId="{39905933-C413-4AFC-8A60-7114F89258A1}" srcOrd="2" destOrd="0" presId="urn:microsoft.com/office/officeart/2005/8/layout/vList4"/>
    <dgm:cxn modelId="{6239860A-1368-4F49-B9CC-7A48F4A457CD}" type="presParOf" srcId="{F95876A9-656B-49D8-8811-49566D3AA506}" destId="{F612CE27-322D-407D-8EBF-3C147A953420}" srcOrd="3" destOrd="0" presId="urn:microsoft.com/office/officeart/2005/8/layout/vList4"/>
    <dgm:cxn modelId="{4889C727-7BCF-437C-A377-592C4FB54BEB}" type="presParOf" srcId="{F95876A9-656B-49D8-8811-49566D3AA506}" destId="{B92D74CE-7023-49D4-8797-9393CEBF6364}" srcOrd="4" destOrd="0" presId="urn:microsoft.com/office/officeart/2005/8/layout/vList4"/>
    <dgm:cxn modelId="{52B59EE9-D74C-4C22-B010-F8A8AB158238}" type="presParOf" srcId="{B92D74CE-7023-49D4-8797-9393CEBF6364}" destId="{1731ECAB-C240-4D2B-A567-E73E4A2F8C18}" srcOrd="0" destOrd="0" presId="urn:microsoft.com/office/officeart/2005/8/layout/vList4"/>
    <dgm:cxn modelId="{993A5106-DAA3-4900-B6C0-9260CDEE6A21}" type="presParOf" srcId="{B92D74CE-7023-49D4-8797-9393CEBF6364}" destId="{8D09AED1-F0C0-408C-8011-4573E6D9BB29}" srcOrd="1" destOrd="0" presId="urn:microsoft.com/office/officeart/2005/8/layout/vList4"/>
    <dgm:cxn modelId="{E6DEFB30-D221-4BBE-9C1B-65E5383D7317}" type="presParOf" srcId="{B92D74CE-7023-49D4-8797-9393CEBF6364}" destId="{D1237273-440F-42B8-99C3-D7F764F3FA0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5F89CB-854E-49AB-96A0-91AC3593C6F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AR"/>
        </a:p>
      </dgm:t>
    </dgm:pt>
    <dgm:pt modelId="{1A5C896D-4CB5-4CF5-B32C-22D4ADE4AA79}">
      <dgm:prSet phldrT="[Texto]" custT="1"/>
      <dgm:spPr>
        <a:solidFill>
          <a:srgbClr val="92D050"/>
        </a:solidFill>
      </dgm:spPr>
      <dgm:t>
        <a:bodyPr/>
        <a:lstStyle/>
        <a:p>
          <a:r>
            <a:rPr lang="es-ES" sz="4000" dirty="0">
              <a:latin typeface="+mj-lt"/>
            </a:rPr>
            <a:t>CON QUE NOS ENCONTRAMOS</a:t>
          </a:r>
          <a:endParaRPr lang="es-AR" sz="4000" dirty="0">
            <a:latin typeface="+mj-lt"/>
          </a:endParaRPr>
        </a:p>
      </dgm:t>
    </dgm:pt>
    <dgm:pt modelId="{B033CB6E-2A3D-4219-85CD-2B849043059C}" type="parTrans" cxnId="{2F62A2D6-217F-43B3-89C7-ED4EE464D2CF}">
      <dgm:prSet/>
      <dgm:spPr/>
      <dgm:t>
        <a:bodyPr/>
        <a:lstStyle/>
        <a:p>
          <a:endParaRPr lang="es-AR"/>
        </a:p>
      </dgm:t>
    </dgm:pt>
    <dgm:pt modelId="{AC1AAE81-51AB-4E56-9853-E64945A48F11}" type="sibTrans" cxnId="{2F62A2D6-217F-43B3-89C7-ED4EE464D2CF}">
      <dgm:prSet/>
      <dgm:spPr/>
      <dgm:t>
        <a:bodyPr/>
        <a:lstStyle/>
        <a:p>
          <a:endParaRPr lang="es-AR"/>
        </a:p>
      </dgm:t>
    </dgm:pt>
    <dgm:pt modelId="{4A922BEF-4504-4900-BD41-5482D959BFBA}">
      <dgm:prSet phldrT="[Texto]"/>
      <dgm:spPr>
        <a:solidFill>
          <a:schemeClr val="accent4">
            <a:lumMod val="75000"/>
          </a:schemeClr>
        </a:solidFill>
      </dgm:spPr>
      <dgm:t>
        <a:bodyPr/>
        <a:lstStyle/>
        <a:p>
          <a:r>
            <a:rPr lang="es-ES" dirty="0"/>
            <a:t>SE PACTA TEA</a:t>
          </a:r>
        </a:p>
        <a:p>
          <a:r>
            <a:rPr lang="es-ES" dirty="0"/>
            <a:t>NO SE PACTA</a:t>
          </a:r>
          <a:endParaRPr lang="es-AR" dirty="0"/>
        </a:p>
      </dgm:t>
    </dgm:pt>
    <dgm:pt modelId="{EA458636-802A-44B1-BC4A-74623A722D12}" type="parTrans" cxnId="{39D16D49-3FCF-4654-BDEC-66E715972ABB}">
      <dgm:prSet/>
      <dgm:spPr/>
      <dgm:t>
        <a:bodyPr/>
        <a:lstStyle/>
        <a:p>
          <a:endParaRPr lang="es-AR"/>
        </a:p>
      </dgm:t>
    </dgm:pt>
    <dgm:pt modelId="{4FD19AF5-59BE-4909-BBA3-B6703D9D398E}" type="sibTrans" cxnId="{39D16D49-3FCF-4654-BDEC-66E715972ABB}">
      <dgm:prSet/>
      <dgm:spPr/>
      <dgm:t>
        <a:bodyPr/>
        <a:lstStyle/>
        <a:p>
          <a:endParaRPr lang="es-AR"/>
        </a:p>
      </dgm:t>
    </dgm:pt>
    <dgm:pt modelId="{8BB0B744-62ED-48B8-9CDB-96A5BB683781}">
      <dgm:prSet phldrT="[Texto]"/>
      <dgm:spPr>
        <a:solidFill>
          <a:schemeClr val="accent4">
            <a:lumMod val="75000"/>
          </a:schemeClr>
        </a:solidFill>
      </dgm:spPr>
      <dgm:t>
        <a:bodyPr/>
        <a:lstStyle/>
        <a:p>
          <a:r>
            <a:rPr lang="es-ES" dirty="0"/>
            <a:t>SE PACTA CADUCIDAD DE LAZOS </a:t>
          </a:r>
        </a:p>
        <a:p>
          <a:r>
            <a:rPr lang="es-ES" dirty="0"/>
            <a:t>SIN PACTO DE CADUCIDAD</a:t>
          </a:r>
          <a:endParaRPr lang="es-AR" dirty="0"/>
        </a:p>
      </dgm:t>
    </dgm:pt>
    <dgm:pt modelId="{BF66853F-17D1-42B9-9A91-54ED7F1071AC}" type="parTrans" cxnId="{4C494C23-3867-4AC4-A359-A0B0FE1170E5}">
      <dgm:prSet/>
      <dgm:spPr/>
      <dgm:t>
        <a:bodyPr/>
        <a:lstStyle/>
        <a:p>
          <a:endParaRPr lang="es-AR"/>
        </a:p>
      </dgm:t>
    </dgm:pt>
    <dgm:pt modelId="{C81C8FA9-21F2-43DA-9AF9-E5971512D785}" type="sibTrans" cxnId="{4C494C23-3867-4AC4-A359-A0B0FE1170E5}">
      <dgm:prSet/>
      <dgm:spPr/>
      <dgm:t>
        <a:bodyPr/>
        <a:lstStyle/>
        <a:p>
          <a:endParaRPr lang="es-AR"/>
        </a:p>
      </dgm:t>
    </dgm:pt>
    <dgm:pt modelId="{0CE54BC3-763A-47A1-9F35-0D2F74BF08F7}">
      <dgm:prSet phldrT="[Texto]"/>
      <dgm:spPr>
        <a:solidFill>
          <a:schemeClr val="accent4">
            <a:lumMod val="75000"/>
          </a:schemeClr>
        </a:solidFill>
      </dgm:spPr>
      <dgm:t>
        <a:bodyPr/>
        <a:lstStyle/>
        <a:p>
          <a:r>
            <a:rPr lang="es-ES" dirty="0"/>
            <a:t>SE PACTA MORA</a:t>
          </a:r>
        </a:p>
        <a:p>
          <a:r>
            <a:rPr lang="es-ES" dirty="0"/>
            <a:t>NO SE PACTA</a:t>
          </a:r>
          <a:endParaRPr lang="es-AR" dirty="0"/>
        </a:p>
      </dgm:t>
    </dgm:pt>
    <dgm:pt modelId="{B5C39EE5-EF44-456A-9CE8-9E78459BE3CF}" type="parTrans" cxnId="{600B4DDB-9612-4CA0-B63F-938420E0633E}">
      <dgm:prSet/>
      <dgm:spPr/>
      <dgm:t>
        <a:bodyPr/>
        <a:lstStyle/>
        <a:p>
          <a:endParaRPr lang="es-AR"/>
        </a:p>
      </dgm:t>
    </dgm:pt>
    <dgm:pt modelId="{EA939600-6231-480E-B546-583DC91C521A}" type="sibTrans" cxnId="{600B4DDB-9612-4CA0-B63F-938420E0633E}">
      <dgm:prSet/>
      <dgm:spPr/>
      <dgm:t>
        <a:bodyPr/>
        <a:lstStyle/>
        <a:p>
          <a:endParaRPr lang="es-AR"/>
        </a:p>
      </dgm:t>
    </dgm:pt>
    <dgm:pt modelId="{C154699F-3727-41BE-9E29-40E041AB2002}">
      <dgm:prSet phldrT="[Texto]"/>
      <dgm:spPr/>
      <dgm:t>
        <a:bodyPr/>
        <a:lstStyle/>
        <a:p>
          <a:endParaRPr lang="es-AR" dirty="0"/>
        </a:p>
      </dgm:t>
    </dgm:pt>
    <dgm:pt modelId="{595CDD20-7C09-4800-BCF5-94E9B051FD47}" type="parTrans" cxnId="{9053167D-7D32-4400-BAA1-A54E20B701AB}">
      <dgm:prSet/>
      <dgm:spPr/>
      <dgm:t>
        <a:bodyPr/>
        <a:lstStyle/>
        <a:p>
          <a:endParaRPr lang="es-AR"/>
        </a:p>
      </dgm:t>
    </dgm:pt>
    <dgm:pt modelId="{A15E841F-0439-4A59-9583-465D9709507E}" type="sibTrans" cxnId="{9053167D-7D32-4400-BAA1-A54E20B701AB}">
      <dgm:prSet/>
      <dgm:spPr/>
      <dgm:t>
        <a:bodyPr/>
        <a:lstStyle/>
        <a:p>
          <a:endParaRPr lang="es-AR"/>
        </a:p>
      </dgm:t>
    </dgm:pt>
    <dgm:pt modelId="{F6511D85-EE84-4DA3-A75D-759D8C1954EA}">
      <dgm:prSet phldrT="[Texto]"/>
      <dgm:spPr>
        <a:solidFill>
          <a:schemeClr val="accent4">
            <a:lumMod val="75000"/>
          </a:schemeClr>
        </a:solidFill>
      </dgm:spPr>
      <dgm:t>
        <a:bodyPr/>
        <a:lstStyle/>
        <a:p>
          <a:r>
            <a:rPr lang="es-ES" dirty="0"/>
            <a:t>SE FIRMA PAGARE A LA VISTA</a:t>
          </a:r>
          <a:endParaRPr lang="es-AR" dirty="0"/>
        </a:p>
      </dgm:t>
    </dgm:pt>
    <dgm:pt modelId="{376A45AE-22BF-461E-8E6D-DB9AA630F8FB}" type="parTrans" cxnId="{832691FE-A0D0-40B5-ABDF-5503F421F4FD}">
      <dgm:prSet/>
      <dgm:spPr/>
      <dgm:t>
        <a:bodyPr/>
        <a:lstStyle/>
        <a:p>
          <a:endParaRPr lang="es-AR"/>
        </a:p>
      </dgm:t>
    </dgm:pt>
    <dgm:pt modelId="{4F42CBD5-DEB7-4618-8A30-C68859DE2853}" type="sibTrans" cxnId="{832691FE-A0D0-40B5-ABDF-5503F421F4FD}">
      <dgm:prSet/>
      <dgm:spPr/>
      <dgm:t>
        <a:bodyPr/>
        <a:lstStyle/>
        <a:p>
          <a:endParaRPr lang="es-AR"/>
        </a:p>
      </dgm:t>
    </dgm:pt>
    <dgm:pt modelId="{450A7FBF-6D69-46AB-9DB5-30366A03479D}">
      <dgm:prSet phldrT="[Texto]"/>
      <dgm:spPr>
        <a:solidFill>
          <a:schemeClr val="accent4">
            <a:lumMod val="75000"/>
          </a:schemeClr>
        </a:solidFill>
      </dgm:spPr>
      <dgm:t>
        <a:bodyPr/>
        <a:lstStyle/>
        <a:p>
          <a:r>
            <a:rPr lang="es-ES" dirty="0"/>
            <a:t>SE FIRMA PAGARE A DIA FIJO </a:t>
          </a:r>
          <a:endParaRPr lang="es-AR" dirty="0"/>
        </a:p>
      </dgm:t>
    </dgm:pt>
    <dgm:pt modelId="{30230D0C-0723-4842-A4C6-840C76349FC8}" type="parTrans" cxnId="{FEFE667B-BD6A-4417-87EA-B05A572F8C7F}">
      <dgm:prSet/>
      <dgm:spPr/>
      <dgm:t>
        <a:bodyPr/>
        <a:lstStyle/>
        <a:p>
          <a:endParaRPr lang="es-AR"/>
        </a:p>
      </dgm:t>
    </dgm:pt>
    <dgm:pt modelId="{D381B8A9-167A-4B63-BD03-2790B66B47C9}" type="sibTrans" cxnId="{FEFE667B-BD6A-4417-87EA-B05A572F8C7F}">
      <dgm:prSet/>
      <dgm:spPr/>
      <dgm:t>
        <a:bodyPr/>
        <a:lstStyle/>
        <a:p>
          <a:endParaRPr lang="es-AR"/>
        </a:p>
      </dgm:t>
    </dgm:pt>
    <dgm:pt modelId="{B0F4CC90-4937-4B1E-A8DC-51BC3DDFFC31}">
      <dgm:prSet phldrT="[Texto]"/>
      <dgm:spPr>
        <a:solidFill>
          <a:schemeClr val="accent4">
            <a:lumMod val="75000"/>
          </a:schemeClr>
        </a:solidFill>
      </dgm:spPr>
      <dgm:t>
        <a:bodyPr/>
        <a:lstStyle/>
        <a:p>
          <a:r>
            <a:rPr lang="es-ES" dirty="0"/>
            <a:t>SE FIRMA PAGARE EN BLANCO</a:t>
          </a:r>
          <a:endParaRPr lang="es-AR" dirty="0"/>
        </a:p>
      </dgm:t>
    </dgm:pt>
    <dgm:pt modelId="{7237523E-52D1-4D47-AFB7-111935DE6326}" type="parTrans" cxnId="{C2A74AD9-B6FE-4799-8DF5-3D28CA645293}">
      <dgm:prSet/>
      <dgm:spPr/>
      <dgm:t>
        <a:bodyPr/>
        <a:lstStyle/>
        <a:p>
          <a:endParaRPr lang="es-AR"/>
        </a:p>
      </dgm:t>
    </dgm:pt>
    <dgm:pt modelId="{10B53A92-8644-4F21-AC4D-9FD571B43B60}" type="sibTrans" cxnId="{C2A74AD9-B6FE-4799-8DF5-3D28CA645293}">
      <dgm:prSet/>
      <dgm:spPr/>
      <dgm:t>
        <a:bodyPr/>
        <a:lstStyle/>
        <a:p>
          <a:endParaRPr lang="es-AR"/>
        </a:p>
      </dgm:t>
    </dgm:pt>
    <dgm:pt modelId="{D2404500-EE07-477C-9FC6-1DB11AC9D913}">
      <dgm:prSet phldrT="[Texto]"/>
      <dgm:spPr>
        <a:solidFill>
          <a:schemeClr val="accent4">
            <a:lumMod val="75000"/>
          </a:schemeClr>
        </a:solidFill>
      </dgm:spPr>
      <dgm:t>
        <a:bodyPr/>
        <a:lstStyle/>
        <a:p>
          <a:r>
            <a:rPr lang="es-ES" dirty="0"/>
            <a:t>SE PACTA INTERESES PERO NO TASA</a:t>
          </a:r>
          <a:endParaRPr lang="es-AR" dirty="0"/>
        </a:p>
      </dgm:t>
    </dgm:pt>
    <dgm:pt modelId="{0E2205FF-2316-4E64-898F-AFD9F84C4189}" type="parTrans" cxnId="{1E99931C-BE58-4E23-A02E-CD48C0003ACC}">
      <dgm:prSet/>
      <dgm:spPr/>
      <dgm:t>
        <a:bodyPr/>
        <a:lstStyle/>
        <a:p>
          <a:endParaRPr lang="es-AR"/>
        </a:p>
      </dgm:t>
    </dgm:pt>
    <dgm:pt modelId="{07C959B1-8C63-4E92-AB4B-08855EBF3304}" type="sibTrans" cxnId="{1E99931C-BE58-4E23-A02E-CD48C0003ACC}">
      <dgm:prSet/>
      <dgm:spPr/>
      <dgm:t>
        <a:bodyPr/>
        <a:lstStyle/>
        <a:p>
          <a:endParaRPr lang="es-AR"/>
        </a:p>
      </dgm:t>
    </dgm:pt>
    <dgm:pt modelId="{729D6380-3D5A-45BE-A9E1-7E4E48C441AA}" type="pres">
      <dgm:prSet presAssocID="{2D5F89CB-854E-49AB-96A0-91AC3593C6FE}" presName="composite" presStyleCnt="0">
        <dgm:presLayoutVars>
          <dgm:chMax val="1"/>
          <dgm:dir/>
          <dgm:resizeHandles val="exact"/>
        </dgm:presLayoutVars>
      </dgm:prSet>
      <dgm:spPr/>
    </dgm:pt>
    <dgm:pt modelId="{D26126D1-9FBD-43C5-9304-B5A69CD24A5E}" type="pres">
      <dgm:prSet presAssocID="{1A5C896D-4CB5-4CF5-B32C-22D4ADE4AA79}" presName="roof" presStyleLbl="dkBgShp" presStyleIdx="0" presStyleCnt="2" custLinFactNeighborX="0" custLinFactNeighborY="7383"/>
      <dgm:spPr/>
    </dgm:pt>
    <dgm:pt modelId="{9788F814-04B6-4D1A-A4BD-55CA490EA362}" type="pres">
      <dgm:prSet presAssocID="{1A5C896D-4CB5-4CF5-B32C-22D4ADE4AA79}" presName="pillars" presStyleCnt="0"/>
      <dgm:spPr/>
    </dgm:pt>
    <dgm:pt modelId="{F5BCBF8D-E9B0-42E3-94AC-42F706C77C20}" type="pres">
      <dgm:prSet presAssocID="{1A5C896D-4CB5-4CF5-B32C-22D4ADE4AA79}" presName="pillar1" presStyleLbl="node1" presStyleIdx="0" presStyleCnt="7">
        <dgm:presLayoutVars>
          <dgm:bulletEnabled val="1"/>
        </dgm:presLayoutVars>
      </dgm:prSet>
      <dgm:spPr/>
    </dgm:pt>
    <dgm:pt modelId="{A1A55B17-E0B1-4537-AC47-E14B999642FE}" type="pres">
      <dgm:prSet presAssocID="{8BB0B744-62ED-48B8-9CDB-96A5BB683781}" presName="pillarX" presStyleLbl="node1" presStyleIdx="1" presStyleCnt="7">
        <dgm:presLayoutVars>
          <dgm:bulletEnabled val="1"/>
        </dgm:presLayoutVars>
      </dgm:prSet>
      <dgm:spPr/>
    </dgm:pt>
    <dgm:pt modelId="{29BFCE42-B965-4691-BEE0-0702E9B20238}" type="pres">
      <dgm:prSet presAssocID="{0CE54BC3-763A-47A1-9F35-0D2F74BF08F7}" presName="pillarX" presStyleLbl="node1" presStyleIdx="2" presStyleCnt="7">
        <dgm:presLayoutVars>
          <dgm:bulletEnabled val="1"/>
        </dgm:presLayoutVars>
      </dgm:prSet>
      <dgm:spPr/>
    </dgm:pt>
    <dgm:pt modelId="{0C048D0D-B74F-42C2-9A60-D7126AC639BD}" type="pres">
      <dgm:prSet presAssocID="{F6511D85-EE84-4DA3-A75D-759D8C1954EA}" presName="pillarX" presStyleLbl="node1" presStyleIdx="3" presStyleCnt="7">
        <dgm:presLayoutVars>
          <dgm:bulletEnabled val="1"/>
        </dgm:presLayoutVars>
      </dgm:prSet>
      <dgm:spPr/>
    </dgm:pt>
    <dgm:pt modelId="{4A2E16ED-8DDB-4784-91C1-E1DE6477C55E}" type="pres">
      <dgm:prSet presAssocID="{450A7FBF-6D69-46AB-9DB5-30366A03479D}" presName="pillarX" presStyleLbl="node1" presStyleIdx="4" presStyleCnt="7">
        <dgm:presLayoutVars>
          <dgm:bulletEnabled val="1"/>
        </dgm:presLayoutVars>
      </dgm:prSet>
      <dgm:spPr/>
    </dgm:pt>
    <dgm:pt modelId="{78A2165D-E14E-410C-9A9F-471201C09326}" type="pres">
      <dgm:prSet presAssocID="{B0F4CC90-4937-4B1E-A8DC-51BC3DDFFC31}" presName="pillarX" presStyleLbl="node1" presStyleIdx="5" presStyleCnt="7">
        <dgm:presLayoutVars>
          <dgm:bulletEnabled val="1"/>
        </dgm:presLayoutVars>
      </dgm:prSet>
      <dgm:spPr/>
    </dgm:pt>
    <dgm:pt modelId="{532012B3-32E3-4843-88D4-4E2B51E62ED0}" type="pres">
      <dgm:prSet presAssocID="{D2404500-EE07-477C-9FC6-1DB11AC9D913}" presName="pillarX" presStyleLbl="node1" presStyleIdx="6" presStyleCnt="7">
        <dgm:presLayoutVars>
          <dgm:bulletEnabled val="1"/>
        </dgm:presLayoutVars>
      </dgm:prSet>
      <dgm:spPr/>
    </dgm:pt>
    <dgm:pt modelId="{66D4EC4B-E277-4323-8240-231B0ADF0AB1}" type="pres">
      <dgm:prSet presAssocID="{1A5C896D-4CB5-4CF5-B32C-22D4ADE4AA79}" presName="base" presStyleLbl="dkBgShp" presStyleIdx="1" presStyleCnt="2"/>
      <dgm:spPr/>
    </dgm:pt>
  </dgm:ptLst>
  <dgm:cxnLst>
    <dgm:cxn modelId="{5161F108-5238-4732-8010-168DAC516618}" type="presOf" srcId="{4A922BEF-4504-4900-BD41-5482D959BFBA}" destId="{F5BCBF8D-E9B0-42E3-94AC-42F706C77C20}" srcOrd="0" destOrd="0" presId="urn:microsoft.com/office/officeart/2005/8/layout/hList3"/>
    <dgm:cxn modelId="{1E99931C-BE58-4E23-A02E-CD48C0003ACC}" srcId="{1A5C896D-4CB5-4CF5-B32C-22D4ADE4AA79}" destId="{D2404500-EE07-477C-9FC6-1DB11AC9D913}" srcOrd="6" destOrd="0" parTransId="{0E2205FF-2316-4E64-898F-AFD9F84C4189}" sibTransId="{07C959B1-8C63-4E92-AB4B-08855EBF3304}"/>
    <dgm:cxn modelId="{4C494C23-3867-4AC4-A359-A0B0FE1170E5}" srcId="{1A5C896D-4CB5-4CF5-B32C-22D4ADE4AA79}" destId="{8BB0B744-62ED-48B8-9CDB-96A5BB683781}" srcOrd="1" destOrd="0" parTransId="{BF66853F-17D1-42B9-9A91-54ED7F1071AC}" sibTransId="{C81C8FA9-21F2-43DA-9AF9-E5971512D785}"/>
    <dgm:cxn modelId="{AF3D0533-BF01-4E06-8445-419DE54B3808}" type="presOf" srcId="{8BB0B744-62ED-48B8-9CDB-96A5BB683781}" destId="{A1A55B17-E0B1-4537-AC47-E14B999642FE}" srcOrd="0" destOrd="0" presId="urn:microsoft.com/office/officeart/2005/8/layout/hList3"/>
    <dgm:cxn modelId="{39D16D49-3FCF-4654-BDEC-66E715972ABB}" srcId="{1A5C896D-4CB5-4CF5-B32C-22D4ADE4AA79}" destId="{4A922BEF-4504-4900-BD41-5482D959BFBA}" srcOrd="0" destOrd="0" parTransId="{EA458636-802A-44B1-BC4A-74623A722D12}" sibTransId="{4FD19AF5-59BE-4909-BBA3-B6703D9D398E}"/>
    <dgm:cxn modelId="{FEFE667B-BD6A-4417-87EA-B05A572F8C7F}" srcId="{1A5C896D-4CB5-4CF5-B32C-22D4ADE4AA79}" destId="{450A7FBF-6D69-46AB-9DB5-30366A03479D}" srcOrd="4" destOrd="0" parTransId="{30230D0C-0723-4842-A4C6-840C76349FC8}" sibTransId="{D381B8A9-167A-4B63-BD03-2790B66B47C9}"/>
    <dgm:cxn modelId="{9053167D-7D32-4400-BAA1-A54E20B701AB}" srcId="{2D5F89CB-854E-49AB-96A0-91AC3593C6FE}" destId="{C154699F-3727-41BE-9E29-40E041AB2002}" srcOrd="1" destOrd="0" parTransId="{595CDD20-7C09-4800-BCF5-94E9B051FD47}" sibTransId="{A15E841F-0439-4A59-9583-465D9709507E}"/>
    <dgm:cxn modelId="{F8A95488-2F8E-4781-B733-B07A4B7A8D4A}" type="presOf" srcId="{F6511D85-EE84-4DA3-A75D-759D8C1954EA}" destId="{0C048D0D-B74F-42C2-9A60-D7126AC639BD}" srcOrd="0" destOrd="0" presId="urn:microsoft.com/office/officeart/2005/8/layout/hList3"/>
    <dgm:cxn modelId="{E32AD396-5347-4E54-821C-8E5DEFC9306A}" type="presOf" srcId="{D2404500-EE07-477C-9FC6-1DB11AC9D913}" destId="{532012B3-32E3-4843-88D4-4E2B51E62ED0}" srcOrd="0" destOrd="0" presId="urn:microsoft.com/office/officeart/2005/8/layout/hList3"/>
    <dgm:cxn modelId="{313F6B9D-D591-4ACC-A11C-F7ABF29104EB}" type="presOf" srcId="{450A7FBF-6D69-46AB-9DB5-30366A03479D}" destId="{4A2E16ED-8DDB-4784-91C1-E1DE6477C55E}" srcOrd="0" destOrd="0" presId="urn:microsoft.com/office/officeart/2005/8/layout/hList3"/>
    <dgm:cxn modelId="{E3A363B8-46C2-4A8B-8BA3-B5E7A2BCE2A1}" type="presOf" srcId="{1A5C896D-4CB5-4CF5-B32C-22D4ADE4AA79}" destId="{D26126D1-9FBD-43C5-9304-B5A69CD24A5E}" srcOrd="0" destOrd="0" presId="urn:microsoft.com/office/officeart/2005/8/layout/hList3"/>
    <dgm:cxn modelId="{E7FA9FB9-7C1D-4145-B4A0-F91014B8CAEA}" type="presOf" srcId="{2D5F89CB-854E-49AB-96A0-91AC3593C6FE}" destId="{729D6380-3D5A-45BE-A9E1-7E4E48C441AA}" srcOrd="0" destOrd="0" presId="urn:microsoft.com/office/officeart/2005/8/layout/hList3"/>
    <dgm:cxn modelId="{8D9852CC-1636-447E-BF82-AF30191114B7}" type="presOf" srcId="{B0F4CC90-4937-4B1E-A8DC-51BC3DDFFC31}" destId="{78A2165D-E14E-410C-9A9F-471201C09326}" srcOrd="0" destOrd="0" presId="urn:microsoft.com/office/officeart/2005/8/layout/hList3"/>
    <dgm:cxn modelId="{14236DCF-867D-4D7A-8427-DFE099B3FF9F}" type="presOf" srcId="{0CE54BC3-763A-47A1-9F35-0D2F74BF08F7}" destId="{29BFCE42-B965-4691-BEE0-0702E9B20238}" srcOrd="0" destOrd="0" presId="urn:microsoft.com/office/officeart/2005/8/layout/hList3"/>
    <dgm:cxn modelId="{2F62A2D6-217F-43B3-89C7-ED4EE464D2CF}" srcId="{2D5F89CB-854E-49AB-96A0-91AC3593C6FE}" destId="{1A5C896D-4CB5-4CF5-B32C-22D4ADE4AA79}" srcOrd="0" destOrd="0" parTransId="{B033CB6E-2A3D-4219-85CD-2B849043059C}" sibTransId="{AC1AAE81-51AB-4E56-9853-E64945A48F11}"/>
    <dgm:cxn modelId="{C2A74AD9-B6FE-4799-8DF5-3D28CA645293}" srcId="{1A5C896D-4CB5-4CF5-B32C-22D4ADE4AA79}" destId="{B0F4CC90-4937-4B1E-A8DC-51BC3DDFFC31}" srcOrd="5" destOrd="0" parTransId="{7237523E-52D1-4D47-AFB7-111935DE6326}" sibTransId="{10B53A92-8644-4F21-AC4D-9FD571B43B60}"/>
    <dgm:cxn modelId="{600B4DDB-9612-4CA0-B63F-938420E0633E}" srcId="{1A5C896D-4CB5-4CF5-B32C-22D4ADE4AA79}" destId="{0CE54BC3-763A-47A1-9F35-0D2F74BF08F7}" srcOrd="2" destOrd="0" parTransId="{B5C39EE5-EF44-456A-9CE8-9E78459BE3CF}" sibTransId="{EA939600-6231-480E-B546-583DC91C521A}"/>
    <dgm:cxn modelId="{832691FE-A0D0-40B5-ABDF-5503F421F4FD}" srcId="{1A5C896D-4CB5-4CF5-B32C-22D4ADE4AA79}" destId="{F6511D85-EE84-4DA3-A75D-759D8C1954EA}" srcOrd="3" destOrd="0" parTransId="{376A45AE-22BF-461E-8E6D-DB9AA630F8FB}" sibTransId="{4F42CBD5-DEB7-4618-8A30-C68859DE2853}"/>
    <dgm:cxn modelId="{FF3E4F06-27A3-44F9-94E4-6F69D516C3B0}" type="presParOf" srcId="{729D6380-3D5A-45BE-A9E1-7E4E48C441AA}" destId="{D26126D1-9FBD-43C5-9304-B5A69CD24A5E}" srcOrd="0" destOrd="0" presId="urn:microsoft.com/office/officeart/2005/8/layout/hList3"/>
    <dgm:cxn modelId="{79B2B650-4F91-4B44-9D37-DB91AE139245}" type="presParOf" srcId="{729D6380-3D5A-45BE-A9E1-7E4E48C441AA}" destId="{9788F814-04B6-4D1A-A4BD-55CA490EA362}" srcOrd="1" destOrd="0" presId="urn:microsoft.com/office/officeart/2005/8/layout/hList3"/>
    <dgm:cxn modelId="{3B59AB65-054F-4A27-9E8F-5D253A603699}" type="presParOf" srcId="{9788F814-04B6-4D1A-A4BD-55CA490EA362}" destId="{F5BCBF8D-E9B0-42E3-94AC-42F706C77C20}" srcOrd="0" destOrd="0" presId="urn:microsoft.com/office/officeart/2005/8/layout/hList3"/>
    <dgm:cxn modelId="{061B6C0B-C406-4593-A026-5AF868F2F745}" type="presParOf" srcId="{9788F814-04B6-4D1A-A4BD-55CA490EA362}" destId="{A1A55B17-E0B1-4537-AC47-E14B999642FE}" srcOrd="1" destOrd="0" presId="urn:microsoft.com/office/officeart/2005/8/layout/hList3"/>
    <dgm:cxn modelId="{3DC00E31-D06C-432E-90A5-577F795A0800}" type="presParOf" srcId="{9788F814-04B6-4D1A-A4BD-55CA490EA362}" destId="{29BFCE42-B965-4691-BEE0-0702E9B20238}" srcOrd="2" destOrd="0" presId="urn:microsoft.com/office/officeart/2005/8/layout/hList3"/>
    <dgm:cxn modelId="{C1BB6C03-B958-4673-8E5D-BCAF27339A91}" type="presParOf" srcId="{9788F814-04B6-4D1A-A4BD-55CA490EA362}" destId="{0C048D0D-B74F-42C2-9A60-D7126AC639BD}" srcOrd="3" destOrd="0" presId="urn:microsoft.com/office/officeart/2005/8/layout/hList3"/>
    <dgm:cxn modelId="{65811345-D5C9-43A3-9CB8-79B265EB44EE}" type="presParOf" srcId="{9788F814-04B6-4D1A-A4BD-55CA490EA362}" destId="{4A2E16ED-8DDB-4784-91C1-E1DE6477C55E}" srcOrd="4" destOrd="0" presId="urn:microsoft.com/office/officeart/2005/8/layout/hList3"/>
    <dgm:cxn modelId="{6D213D7A-8742-4F08-AC80-8235E6204C4D}" type="presParOf" srcId="{9788F814-04B6-4D1A-A4BD-55CA490EA362}" destId="{78A2165D-E14E-410C-9A9F-471201C09326}" srcOrd="5" destOrd="0" presId="urn:microsoft.com/office/officeart/2005/8/layout/hList3"/>
    <dgm:cxn modelId="{59E6423E-341F-4AA5-9A58-031470079134}" type="presParOf" srcId="{9788F814-04B6-4D1A-A4BD-55CA490EA362}" destId="{532012B3-32E3-4843-88D4-4E2B51E62ED0}" srcOrd="6" destOrd="0" presId="urn:microsoft.com/office/officeart/2005/8/layout/hList3"/>
    <dgm:cxn modelId="{C880874F-7567-4217-BAD4-40789DDDC561}" type="presParOf" srcId="{729D6380-3D5A-45BE-A9E1-7E4E48C441AA}" destId="{66D4EC4B-E277-4323-8240-231B0ADF0AB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494877-BD73-45D5-A8BB-97D812B36597}"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AR"/>
        </a:p>
      </dgm:t>
    </dgm:pt>
    <dgm:pt modelId="{9E754FCD-6096-4FC9-BE24-9648665E62EF}">
      <dgm:prSet phldrT="[Texto]" custT="1"/>
      <dgm:spPr/>
      <dgm:t>
        <a:bodyPr/>
        <a:lstStyle/>
        <a:p>
          <a:r>
            <a:rPr lang="es-ES" sz="2800" dirty="0">
              <a:latin typeface="+mj-lt"/>
            </a:rPr>
            <a:t>INTERES COMPENSATORIO</a:t>
          </a:r>
          <a:endParaRPr lang="es-AR" sz="2800" dirty="0">
            <a:latin typeface="+mj-lt"/>
          </a:endParaRPr>
        </a:p>
      </dgm:t>
    </dgm:pt>
    <dgm:pt modelId="{4A56986E-1742-40DF-9790-6CB6514F8132}" type="parTrans" cxnId="{A63ADA1F-5111-43ED-8046-5CDC7A8F1451}">
      <dgm:prSet/>
      <dgm:spPr/>
      <dgm:t>
        <a:bodyPr/>
        <a:lstStyle/>
        <a:p>
          <a:endParaRPr lang="es-AR"/>
        </a:p>
      </dgm:t>
    </dgm:pt>
    <dgm:pt modelId="{95154472-FC1D-4D90-8CCC-85F2F9026709}" type="sibTrans" cxnId="{A63ADA1F-5111-43ED-8046-5CDC7A8F1451}">
      <dgm:prSet/>
      <dgm:spPr/>
      <dgm:t>
        <a:bodyPr/>
        <a:lstStyle/>
        <a:p>
          <a:endParaRPr lang="es-AR"/>
        </a:p>
      </dgm:t>
    </dgm:pt>
    <dgm:pt modelId="{3D07189E-A243-46EE-9A9F-4328153E8CA1}">
      <dgm:prSet phldrT="[Texto]"/>
      <dgm:spPr/>
      <dgm:t>
        <a:bodyPr/>
        <a:lstStyle/>
        <a:p>
          <a:r>
            <a:rPr lang="es-ES" dirty="0"/>
            <a:t>PUEDE RECLAMARSE</a:t>
          </a:r>
          <a:endParaRPr lang="es-AR" dirty="0"/>
        </a:p>
      </dgm:t>
    </dgm:pt>
    <dgm:pt modelId="{46955374-6FE2-4C04-804E-81FF229C82EE}" type="parTrans" cxnId="{93F8F330-A081-44A1-9F94-A9EE04D5F48F}">
      <dgm:prSet/>
      <dgm:spPr/>
      <dgm:t>
        <a:bodyPr/>
        <a:lstStyle/>
        <a:p>
          <a:endParaRPr lang="es-AR"/>
        </a:p>
      </dgm:t>
    </dgm:pt>
    <dgm:pt modelId="{6BD56181-87EC-4955-92EA-8D79B6B9D70D}" type="sibTrans" cxnId="{93F8F330-A081-44A1-9F94-A9EE04D5F48F}">
      <dgm:prSet/>
      <dgm:spPr/>
      <dgm:t>
        <a:bodyPr/>
        <a:lstStyle/>
        <a:p>
          <a:endParaRPr lang="es-AR"/>
        </a:p>
      </dgm:t>
    </dgm:pt>
    <dgm:pt modelId="{25AF8B85-2459-4691-84FC-A2EE594A6659}">
      <dgm:prSet phldrT="[Texto]"/>
      <dgm:spPr/>
      <dgm:t>
        <a:bodyPr/>
        <a:lstStyle/>
        <a:p>
          <a:r>
            <a:rPr lang="es-ES" dirty="0"/>
            <a:t>PUEDE PACTARSE</a:t>
          </a:r>
          <a:endParaRPr lang="es-AR" dirty="0"/>
        </a:p>
      </dgm:t>
    </dgm:pt>
    <dgm:pt modelId="{5606CB64-780E-4FEB-A145-20BB280467BA}" type="parTrans" cxnId="{7AA8E0E1-3592-4A78-B229-6031445BA8BC}">
      <dgm:prSet/>
      <dgm:spPr/>
      <dgm:t>
        <a:bodyPr/>
        <a:lstStyle/>
        <a:p>
          <a:endParaRPr lang="es-AR"/>
        </a:p>
      </dgm:t>
    </dgm:pt>
    <dgm:pt modelId="{D13BB195-3C09-4EC7-B438-988681922D92}" type="sibTrans" cxnId="{7AA8E0E1-3592-4A78-B229-6031445BA8BC}">
      <dgm:prSet/>
      <dgm:spPr/>
      <dgm:t>
        <a:bodyPr/>
        <a:lstStyle/>
        <a:p>
          <a:endParaRPr lang="es-AR"/>
        </a:p>
      </dgm:t>
    </dgm:pt>
    <dgm:pt modelId="{ACB788DC-7F71-4E3E-B291-A54EE163ACF7}">
      <dgm:prSet phldrT="[Texto]"/>
      <dgm:spPr/>
      <dgm:t>
        <a:bodyPr/>
        <a:lstStyle/>
        <a:p>
          <a:r>
            <a:rPr lang="es-ES" dirty="0"/>
            <a:t>MUTO ONEROSO: ART. 1527 SE DEBEN LOS INTERESES COMPENSATORIOS</a:t>
          </a:r>
          <a:endParaRPr lang="es-AR" dirty="0"/>
        </a:p>
      </dgm:t>
    </dgm:pt>
    <dgm:pt modelId="{13BAFFEB-A826-4F7F-B5CC-D5867CF7F800}" type="parTrans" cxnId="{992BF9D6-0C47-48EF-A112-3DF3C866BE20}">
      <dgm:prSet/>
      <dgm:spPr/>
      <dgm:t>
        <a:bodyPr/>
        <a:lstStyle/>
        <a:p>
          <a:endParaRPr lang="es-AR"/>
        </a:p>
      </dgm:t>
    </dgm:pt>
    <dgm:pt modelId="{6F3AC651-88C8-4E48-A933-1E08300DAB5A}" type="sibTrans" cxnId="{992BF9D6-0C47-48EF-A112-3DF3C866BE20}">
      <dgm:prSet/>
      <dgm:spPr/>
      <dgm:t>
        <a:bodyPr/>
        <a:lstStyle/>
        <a:p>
          <a:endParaRPr lang="es-AR"/>
        </a:p>
      </dgm:t>
    </dgm:pt>
    <dgm:pt modelId="{BCB1F599-0477-4BEF-85DF-9FCD847620B4}">
      <dgm:prSet phldrT="[Texto]"/>
      <dgm:spPr/>
      <dgm:t>
        <a:bodyPr/>
        <a:lstStyle/>
        <a:p>
          <a:r>
            <a:rPr lang="es-ES" dirty="0"/>
            <a:t>PUEDEN CAPITALIZARCE ??</a:t>
          </a:r>
          <a:endParaRPr lang="es-AR" dirty="0"/>
        </a:p>
      </dgm:t>
    </dgm:pt>
    <dgm:pt modelId="{185F7221-93FE-4DC7-8237-7CED39C25B82}" type="parTrans" cxnId="{AABD1FEC-B448-461C-B0E9-D037BB2A274C}">
      <dgm:prSet/>
      <dgm:spPr/>
      <dgm:t>
        <a:bodyPr/>
        <a:lstStyle/>
        <a:p>
          <a:endParaRPr lang="es-AR"/>
        </a:p>
      </dgm:t>
    </dgm:pt>
    <dgm:pt modelId="{3893ED17-A827-43C6-B67C-BB6C0C7A87C6}" type="sibTrans" cxnId="{AABD1FEC-B448-461C-B0E9-D037BB2A274C}">
      <dgm:prSet/>
      <dgm:spPr/>
      <dgm:t>
        <a:bodyPr/>
        <a:lstStyle/>
        <a:p>
          <a:endParaRPr lang="es-AR"/>
        </a:p>
      </dgm:t>
    </dgm:pt>
    <dgm:pt modelId="{A101C13B-0796-4CB3-AD5D-2572416AAD45}" type="pres">
      <dgm:prSet presAssocID="{42494877-BD73-45D5-A8BB-97D812B36597}" presName="layout" presStyleCnt="0">
        <dgm:presLayoutVars>
          <dgm:chMax/>
          <dgm:chPref/>
          <dgm:dir/>
          <dgm:resizeHandles/>
        </dgm:presLayoutVars>
      </dgm:prSet>
      <dgm:spPr/>
    </dgm:pt>
    <dgm:pt modelId="{7B5A19DA-EAAC-4AD2-8DB9-2CAA05185371}" type="pres">
      <dgm:prSet presAssocID="{9E754FCD-6096-4FC9-BE24-9648665E62EF}" presName="root" presStyleCnt="0">
        <dgm:presLayoutVars>
          <dgm:chMax/>
          <dgm:chPref/>
        </dgm:presLayoutVars>
      </dgm:prSet>
      <dgm:spPr/>
    </dgm:pt>
    <dgm:pt modelId="{F6F7439E-8FBA-4D09-928F-38C6BDD03970}" type="pres">
      <dgm:prSet presAssocID="{9E754FCD-6096-4FC9-BE24-9648665E62EF}" presName="rootComposite" presStyleCnt="0">
        <dgm:presLayoutVars/>
      </dgm:prSet>
      <dgm:spPr/>
    </dgm:pt>
    <dgm:pt modelId="{B2F45271-BE2B-4980-8D95-3D64DD9D0D08}" type="pres">
      <dgm:prSet presAssocID="{9E754FCD-6096-4FC9-BE24-9648665E62EF}" presName="ParentAccent" presStyleLbl="alignNode1" presStyleIdx="0" presStyleCnt="1" custScaleY="40687"/>
      <dgm:spPr>
        <a:solidFill>
          <a:schemeClr val="accent2">
            <a:lumMod val="75000"/>
          </a:schemeClr>
        </a:solidFill>
      </dgm:spPr>
    </dgm:pt>
    <dgm:pt modelId="{D9F3083D-6F51-410E-92EA-0A93F6EB43BD}" type="pres">
      <dgm:prSet presAssocID="{9E754FCD-6096-4FC9-BE24-9648665E62EF}" presName="ParentSmallAccent" presStyleLbl="fgAcc1" presStyleIdx="0" presStyleCnt="1"/>
      <dgm:spPr>
        <a:solidFill>
          <a:schemeClr val="accent2">
            <a:lumMod val="60000"/>
            <a:lumOff val="40000"/>
            <a:alpha val="90000"/>
          </a:schemeClr>
        </a:solidFill>
      </dgm:spPr>
    </dgm:pt>
    <dgm:pt modelId="{099F6578-291F-4DBE-B7EF-9591AC71F386}" type="pres">
      <dgm:prSet presAssocID="{9E754FCD-6096-4FC9-BE24-9648665E62EF}" presName="Parent" presStyleLbl="revTx" presStyleIdx="0" presStyleCnt="5">
        <dgm:presLayoutVars>
          <dgm:chMax/>
          <dgm:chPref val="4"/>
          <dgm:bulletEnabled val="1"/>
        </dgm:presLayoutVars>
      </dgm:prSet>
      <dgm:spPr/>
    </dgm:pt>
    <dgm:pt modelId="{1B3A012A-3579-4542-8951-2BC338900839}" type="pres">
      <dgm:prSet presAssocID="{9E754FCD-6096-4FC9-BE24-9648665E62EF}" presName="childShape" presStyleCnt="0">
        <dgm:presLayoutVars>
          <dgm:chMax val="0"/>
          <dgm:chPref val="0"/>
        </dgm:presLayoutVars>
      </dgm:prSet>
      <dgm:spPr/>
    </dgm:pt>
    <dgm:pt modelId="{64E7EB32-C6A6-4CD8-8EE7-DD5DEF862B9E}" type="pres">
      <dgm:prSet presAssocID="{3D07189E-A243-46EE-9A9F-4328153E8CA1}" presName="childComposite" presStyleCnt="0">
        <dgm:presLayoutVars>
          <dgm:chMax val="0"/>
          <dgm:chPref val="0"/>
        </dgm:presLayoutVars>
      </dgm:prSet>
      <dgm:spPr/>
    </dgm:pt>
    <dgm:pt modelId="{56C2B22D-6F84-468E-BAB1-06B02B7188BE}" type="pres">
      <dgm:prSet presAssocID="{3D07189E-A243-46EE-9A9F-4328153E8CA1}" presName="ChildAccent" presStyleLbl="solidFgAcc1" presStyleIdx="0" presStyleCnt="4"/>
      <dgm:spPr>
        <a:solidFill>
          <a:schemeClr val="accent2">
            <a:lumMod val="60000"/>
            <a:lumOff val="40000"/>
          </a:schemeClr>
        </a:solidFill>
      </dgm:spPr>
    </dgm:pt>
    <dgm:pt modelId="{3F8FBE61-8956-4EDA-BCF9-26B5772B7FEA}" type="pres">
      <dgm:prSet presAssocID="{3D07189E-A243-46EE-9A9F-4328153E8CA1}" presName="Child" presStyleLbl="revTx" presStyleIdx="1" presStyleCnt="5">
        <dgm:presLayoutVars>
          <dgm:chMax val="0"/>
          <dgm:chPref val="0"/>
          <dgm:bulletEnabled val="1"/>
        </dgm:presLayoutVars>
      </dgm:prSet>
      <dgm:spPr/>
    </dgm:pt>
    <dgm:pt modelId="{E9AF5984-F8FC-4F25-B48E-4FB0E50C8A62}" type="pres">
      <dgm:prSet presAssocID="{25AF8B85-2459-4691-84FC-A2EE594A6659}" presName="childComposite" presStyleCnt="0">
        <dgm:presLayoutVars>
          <dgm:chMax val="0"/>
          <dgm:chPref val="0"/>
        </dgm:presLayoutVars>
      </dgm:prSet>
      <dgm:spPr/>
    </dgm:pt>
    <dgm:pt modelId="{F5A996F4-DD69-49C8-A686-D897A5B33BCF}" type="pres">
      <dgm:prSet presAssocID="{25AF8B85-2459-4691-84FC-A2EE594A6659}" presName="ChildAccent" presStyleLbl="solidFgAcc1" presStyleIdx="1" presStyleCnt="4"/>
      <dgm:spPr>
        <a:solidFill>
          <a:schemeClr val="accent2">
            <a:lumMod val="60000"/>
            <a:lumOff val="40000"/>
          </a:schemeClr>
        </a:solidFill>
      </dgm:spPr>
    </dgm:pt>
    <dgm:pt modelId="{38C80A4E-666F-44CA-A3C0-A194712567C5}" type="pres">
      <dgm:prSet presAssocID="{25AF8B85-2459-4691-84FC-A2EE594A6659}" presName="Child" presStyleLbl="revTx" presStyleIdx="2" presStyleCnt="5">
        <dgm:presLayoutVars>
          <dgm:chMax val="0"/>
          <dgm:chPref val="0"/>
          <dgm:bulletEnabled val="1"/>
        </dgm:presLayoutVars>
      </dgm:prSet>
      <dgm:spPr/>
    </dgm:pt>
    <dgm:pt modelId="{64AE47C7-B4B3-4FDA-AB17-66C629DFBF00}" type="pres">
      <dgm:prSet presAssocID="{ACB788DC-7F71-4E3E-B291-A54EE163ACF7}" presName="childComposite" presStyleCnt="0">
        <dgm:presLayoutVars>
          <dgm:chMax val="0"/>
          <dgm:chPref val="0"/>
        </dgm:presLayoutVars>
      </dgm:prSet>
      <dgm:spPr/>
    </dgm:pt>
    <dgm:pt modelId="{7B791957-F100-49E2-B3A7-405EF4D9BBE9}" type="pres">
      <dgm:prSet presAssocID="{ACB788DC-7F71-4E3E-B291-A54EE163ACF7}" presName="ChildAccent" presStyleLbl="solidFgAcc1" presStyleIdx="2" presStyleCnt="4"/>
      <dgm:spPr>
        <a:solidFill>
          <a:schemeClr val="accent2">
            <a:lumMod val="60000"/>
            <a:lumOff val="40000"/>
          </a:schemeClr>
        </a:solidFill>
      </dgm:spPr>
    </dgm:pt>
    <dgm:pt modelId="{ECF4F369-CFA3-4328-859A-9B30EB2E0F52}" type="pres">
      <dgm:prSet presAssocID="{ACB788DC-7F71-4E3E-B291-A54EE163ACF7}" presName="Child" presStyleLbl="revTx" presStyleIdx="3" presStyleCnt="5">
        <dgm:presLayoutVars>
          <dgm:chMax val="0"/>
          <dgm:chPref val="0"/>
          <dgm:bulletEnabled val="1"/>
        </dgm:presLayoutVars>
      </dgm:prSet>
      <dgm:spPr/>
    </dgm:pt>
    <dgm:pt modelId="{6CB748EF-59D4-48C4-A1C6-B1E74C56DF06}" type="pres">
      <dgm:prSet presAssocID="{BCB1F599-0477-4BEF-85DF-9FCD847620B4}" presName="childComposite" presStyleCnt="0">
        <dgm:presLayoutVars>
          <dgm:chMax val="0"/>
          <dgm:chPref val="0"/>
        </dgm:presLayoutVars>
      </dgm:prSet>
      <dgm:spPr/>
    </dgm:pt>
    <dgm:pt modelId="{1BDB840D-9CF6-4218-9627-FD3170163C35}" type="pres">
      <dgm:prSet presAssocID="{BCB1F599-0477-4BEF-85DF-9FCD847620B4}" presName="ChildAccent" presStyleLbl="solidFgAcc1" presStyleIdx="3" presStyleCnt="4"/>
      <dgm:spPr>
        <a:solidFill>
          <a:schemeClr val="accent2">
            <a:lumMod val="60000"/>
            <a:lumOff val="40000"/>
          </a:schemeClr>
        </a:solidFill>
      </dgm:spPr>
    </dgm:pt>
    <dgm:pt modelId="{2533DF9F-02F3-4D65-891F-C369E64CEB93}" type="pres">
      <dgm:prSet presAssocID="{BCB1F599-0477-4BEF-85DF-9FCD847620B4}" presName="Child" presStyleLbl="revTx" presStyleIdx="4" presStyleCnt="5">
        <dgm:presLayoutVars>
          <dgm:chMax val="0"/>
          <dgm:chPref val="0"/>
          <dgm:bulletEnabled val="1"/>
        </dgm:presLayoutVars>
      </dgm:prSet>
      <dgm:spPr/>
    </dgm:pt>
  </dgm:ptLst>
  <dgm:cxnLst>
    <dgm:cxn modelId="{9BE6121A-A99D-497F-B702-4C07DB566C8A}" type="presOf" srcId="{25AF8B85-2459-4691-84FC-A2EE594A6659}" destId="{38C80A4E-666F-44CA-A3C0-A194712567C5}" srcOrd="0" destOrd="0" presId="urn:microsoft.com/office/officeart/2008/layout/SquareAccentList"/>
    <dgm:cxn modelId="{A63ADA1F-5111-43ED-8046-5CDC7A8F1451}" srcId="{42494877-BD73-45D5-A8BB-97D812B36597}" destId="{9E754FCD-6096-4FC9-BE24-9648665E62EF}" srcOrd="0" destOrd="0" parTransId="{4A56986E-1742-40DF-9790-6CB6514F8132}" sibTransId="{95154472-FC1D-4D90-8CCC-85F2F9026709}"/>
    <dgm:cxn modelId="{93F8F330-A081-44A1-9F94-A9EE04D5F48F}" srcId="{9E754FCD-6096-4FC9-BE24-9648665E62EF}" destId="{3D07189E-A243-46EE-9A9F-4328153E8CA1}" srcOrd="0" destOrd="0" parTransId="{46955374-6FE2-4C04-804E-81FF229C82EE}" sibTransId="{6BD56181-87EC-4955-92EA-8D79B6B9D70D}"/>
    <dgm:cxn modelId="{33D3BD5B-04D4-4ADE-9A13-7ED35211BF18}" type="presOf" srcId="{ACB788DC-7F71-4E3E-B291-A54EE163ACF7}" destId="{ECF4F369-CFA3-4328-859A-9B30EB2E0F52}" srcOrd="0" destOrd="0" presId="urn:microsoft.com/office/officeart/2008/layout/SquareAccentList"/>
    <dgm:cxn modelId="{B3564563-AEE0-4C26-96F0-450D5A9078B5}" type="presOf" srcId="{9E754FCD-6096-4FC9-BE24-9648665E62EF}" destId="{099F6578-291F-4DBE-B7EF-9591AC71F386}" srcOrd="0" destOrd="0" presId="urn:microsoft.com/office/officeart/2008/layout/SquareAccentList"/>
    <dgm:cxn modelId="{19AB0B80-348A-44DD-83BF-3CE60279FB34}" type="presOf" srcId="{42494877-BD73-45D5-A8BB-97D812B36597}" destId="{A101C13B-0796-4CB3-AD5D-2572416AAD45}" srcOrd="0" destOrd="0" presId="urn:microsoft.com/office/officeart/2008/layout/SquareAccentList"/>
    <dgm:cxn modelId="{4866AF9B-25F0-4C0A-865C-498845D8EBBB}" type="presOf" srcId="{BCB1F599-0477-4BEF-85DF-9FCD847620B4}" destId="{2533DF9F-02F3-4D65-891F-C369E64CEB93}" srcOrd="0" destOrd="0" presId="urn:microsoft.com/office/officeart/2008/layout/SquareAccentList"/>
    <dgm:cxn modelId="{992BF9D6-0C47-48EF-A112-3DF3C866BE20}" srcId="{9E754FCD-6096-4FC9-BE24-9648665E62EF}" destId="{ACB788DC-7F71-4E3E-B291-A54EE163ACF7}" srcOrd="2" destOrd="0" parTransId="{13BAFFEB-A826-4F7F-B5CC-D5867CF7F800}" sibTransId="{6F3AC651-88C8-4E48-A933-1E08300DAB5A}"/>
    <dgm:cxn modelId="{7AA8E0E1-3592-4A78-B229-6031445BA8BC}" srcId="{9E754FCD-6096-4FC9-BE24-9648665E62EF}" destId="{25AF8B85-2459-4691-84FC-A2EE594A6659}" srcOrd="1" destOrd="0" parTransId="{5606CB64-780E-4FEB-A145-20BB280467BA}" sibTransId="{D13BB195-3C09-4EC7-B438-988681922D92}"/>
    <dgm:cxn modelId="{AABD1FEC-B448-461C-B0E9-D037BB2A274C}" srcId="{9E754FCD-6096-4FC9-BE24-9648665E62EF}" destId="{BCB1F599-0477-4BEF-85DF-9FCD847620B4}" srcOrd="3" destOrd="0" parTransId="{185F7221-93FE-4DC7-8237-7CED39C25B82}" sibTransId="{3893ED17-A827-43C6-B67C-BB6C0C7A87C6}"/>
    <dgm:cxn modelId="{4FF651F9-FB0B-477D-8B73-AA4E83C41596}" type="presOf" srcId="{3D07189E-A243-46EE-9A9F-4328153E8CA1}" destId="{3F8FBE61-8956-4EDA-BCF9-26B5772B7FEA}" srcOrd="0" destOrd="0" presId="urn:microsoft.com/office/officeart/2008/layout/SquareAccentList"/>
    <dgm:cxn modelId="{87D02B8F-418D-4BF1-A88D-286FCCA502CE}" type="presParOf" srcId="{A101C13B-0796-4CB3-AD5D-2572416AAD45}" destId="{7B5A19DA-EAAC-4AD2-8DB9-2CAA05185371}" srcOrd="0" destOrd="0" presId="urn:microsoft.com/office/officeart/2008/layout/SquareAccentList"/>
    <dgm:cxn modelId="{F569D2DA-708C-4A31-82CF-63E33BC2F94A}" type="presParOf" srcId="{7B5A19DA-EAAC-4AD2-8DB9-2CAA05185371}" destId="{F6F7439E-8FBA-4D09-928F-38C6BDD03970}" srcOrd="0" destOrd="0" presId="urn:microsoft.com/office/officeart/2008/layout/SquareAccentList"/>
    <dgm:cxn modelId="{F94E74E9-AA22-4C03-9B10-58933F32593C}" type="presParOf" srcId="{F6F7439E-8FBA-4D09-928F-38C6BDD03970}" destId="{B2F45271-BE2B-4980-8D95-3D64DD9D0D08}" srcOrd="0" destOrd="0" presId="urn:microsoft.com/office/officeart/2008/layout/SquareAccentList"/>
    <dgm:cxn modelId="{E6B27B97-7930-4B2C-B35F-C34AEA0AAB5F}" type="presParOf" srcId="{F6F7439E-8FBA-4D09-928F-38C6BDD03970}" destId="{D9F3083D-6F51-410E-92EA-0A93F6EB43BD}" srcOrd="1" destOrd="0" presId="urn:microsoft.com/office/officeart/2008/layout/SquareAccentList"/>
    <dgm:cxn modelId="{07A215C8-4BC9-41AA-9AF0-D866717DD48B}" type="presParOf" srcId="{F6F7439E-8FBA-4D09-928F-38C6BDD03970}" destId="{099F6578-291F-4DBE-B7EF-9591AC71F386}" srcOrd="2" destOrd="0" presId="urn:microsoft.com/office/officeart/2008/layout/SquareAccentList"/>
    <dgm:cxn modelId="{6BEA4D21-E33F-4F80-B81C-E32567B7A6AB}" type="presParOf" srcId="{7B5A19DA-EAAC-4AD2-8DB9-2CAA05185371}" destId="{1B3A012A-3579-4542-8951-2BC338900839}" srcOrd="1" destOrd="0" presId="urn:microsoft.com/office/officeart/2008/layout/SquareAccentList"/>
    <dgm:cxn modelId="{ADA60986-B532-4D85-B7CD-F1A72913902B}" type="presParOf" srcId="{1B3A012A-3579-4542-8951-2BC338900839}" destId="{64E7EB32-C6A6-4CD8-8EE7-DD5DEF862B9E}" srcOrd="0" destOrd="0" presId="urn:microsoft.com/office/officeart/2008/layout/SquareAccentList"/>
    <dgm:cxn modelId="{837B0337-A8D9-4FBC-ACC0-3BC827A0733F}" type="presParOf" srcId="{64E7EB32-C6A6-4CD8-8EE7-DD5DEF862B9E}" destId="{56C2B22D-6F84-468E-BAB1-06B02B7188BE}" srcOrd="0" destOrd="0" presId="urn:microsoft.com/office/officeart/2008/layout/SquareAccentList"/>
    <dgm:cxn modelId="{82E91ECF-CB4F-4DFA-BC6C-1F456E506ECD}" type="presParOf" srcId="{64E7EB32-C6A6-4CD8-8EE7-DD5DEF862B9E}" destId="{3F8FBE61-8956-4EDA-BCF9-26B5772B7FEA}" srcOrd="1" destOrd="0" presId="urn:microsoft.com/office/officeart/2008/layout/SquareAccentList"/>
    <dgm:cxn modelId="{AAE8F477-FB4C-4147-9824-3DF1700D8F56}" type="presParOf" srcId="{1B3A012A-3579-4542-8951-2BC338900839}" destId="{E9AF5984-F8FC-4F25-B48E-4FB0E50C8A62}" srcOrd="1" destOrd="0" presId="urn:microsoft.com/office/officeart/2008/layout/SquareAccentList"/>
    <dgm:cxn modelId="{D0C3C4D0-7B0E-4149-88A9-E8F44032B79C}" type="presParOf" srcId="{E9AF5984-F8FC-4F25-B48E-4FB0E50C8A62}" destId="{F5A996F4-DD69-49C8-A686-D897A5B33BCF}" srcOrd="0" destOrd="0" presId="urn:microsoft.com/office/officeart/2008/layout/SquareAccentList"/>
    <dgm:cxn modelId="{C040B412-1998-44A7-9F46-5ED37F739C06}" type="presParOf" srcId="{E9AF5984-F8FC-4F25-B48E-4FB0E50C8A62}" destId="{38C80A4E-666F-44CA-A3C0-A194712567C5}" srcOrd="1" destOrd="0" presId="urn:microsoft.com/office/officeart/2008/layout/SquareAccentList"/>
    <dgm:cxn modelId="{278280B4-B5DF-4354-B31A-1E4F4A5F1B44}" type="presParOf" srcId="{1B3A012A-3579-4542-8951-2BC338900839}" destId="{64AE47C7-B4B3-4FDA-AB17-66C629DFBF00}" srcOrd="2" destOrd="0" presId="urn:microsoft.com/office/officeart/2008/layout/SquareAccentList"/>
    <dgm:cxn modelId="{132DDB17-DDE0-47EF-A664-97AFA1A4E288}" type="presParOf" srcId="{64AE47C7-B4B3-4FDA-AB17-66C629DFBF00}" destId="{7B791957-F100-49E2-B3A7-405EF4D9BBE9}" srcOrd="0" destOrd="0" presId="urn:microsoft.com/office/officeart/2008/layout/SquareAccentList"/>
    <dgm:cxn modelId="{9BB22230-7944-42E2-A20C-22ABD7722340}" type="presParOf" srcId="{64AE47C7-B4B3-4FDA-AB17-66C629DFBF00}" destId="{ECF4F369-CFA3-4328-859A-9B30EB2E0F52}" srcOrd="1" destOrd="0" presId="urn:microsoft.com/office/officeart/2008/layout/SquareAccentList"/>
    <dgm:cxn modelId="{9F6CD462-0253-4452-922F-B12CA26A859C}" type="presParOf" srcId="{1B3A012A-3579-4542-8951-2BC338900839}" destId="{6CB748EF-59D4-48C4-A1C6-B1E74C56DF06}" srcOrd="3" destOrd="0" presId="urn:microsoft.com/office/officeart/2008/layout/SquareAccentList"/>
    <dgm:cxn modelId="{E4899020-6894-4EB1-B456-71F7748B211E}" type="presParOf" srcId="{6CB748EF-59D4-48C4-A1C6-B1E74C56DF06}" destId="{1BDB840D-9CF6-4218-9627-FD3170163C35}" srcOrd="0" destOrd="0" presId="urn:microsoft.com/office/officeart/2008/layout/SquareAccentList"/>
    <dgm:cxn modelId="{FD68F0B2-1A1D-4367-8995-E626D64FCF22}" type="presParOf" srcId="{6CB748EF-59D4-48C4-A1C6-B1E74C56DF06}" destId="{2533DF9F-02F3-4D65-891F-C369E64CEB9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8C4068-D082-4789-B7DA-711115C4BE3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AR"/>
        </a:p>
      </dgm:t>
    </dgm:pt>
    <dgm:pt modelId="{7A4D483D-94B3-4074-BDE7-44011E5B7016}">
      <dgm:prSet phldrT="[Texto]"/>
      <dgm:spPr>
        <a:solidFill>
          <a:schemeClr val="accent1">
            <a:lumMod val="60000"/>
            <a:lumOff val="40000"/>
          </a:schemeClr>
        </a:solidFill>
      </dgm:spPr>
      <dgm:t>
        <a:bodyPr/>
        <a:lstStyle/>
        <a:p>
          <a:r>
            <a:rPr lang="es-ES" dirty="0"/>
            <a:t>ART. 770: NO SE DEBEN INTERESES DE LOS INTERESES EXCEPTO: </a:t>
          </a:r>
          <a:endParaRPr lang="es-AR" dirty="0"/>
        </a:p>
      </dgm:t>
    </dgm:pt>
    <dgm:pt modelId="{7014FA2B-4569-4731-922E-B4CB2D5FA03D}" type="parTrans" cxnId="{D5CCD855-0FF1-44F1-A3C2-69722E26AD2C}">
      <dgm:prSet/>
      <dgm:spPr/>
      <dgm:t>
        <a:bodyPr/>
        <a:lstStyle/>
        <a:p>
          <a:endParaRPr lang="es-AR"/>
        </a:p>
      </dgm:t>
    </dgm:pt>
    <dgm:pt modelId="{6742C858-EEB2-413A-BFAC-D8323EEBE54B}" type="sibTrans" cxnId="{D5CCD855-0FF1-44F1-A3C2-69722E26AD2C}">
      <dgm:prSet/>
      <dgm:spPr/>
      <dgm:t>
        <a:bodyPr/>
        <a:lstStyle/>
        <a:p>
          <a:endParaRPr lang="es-AR"/>
        </a:p>
      </dgm:t>
    </dgm:pt>
    <dgm:pt modelId="{75F36CBC-A2AD-4578-80C9-24F90A250F4C}">
      <dgm:prSet phldrT="[Texto]" custT="1"/>
      <dgm:spPr>
        <a:solidFill>
          <a:schemeClr val="accent2">
            <a:lumMod val="75000"/>
          </a:schemeClr>
        </a:solidFill>
      </dgm:spPr>
      <dgm:t>
        <a:bodyPr/>
        <a:lstStyle/>
        <a:p>
          <a:r>
            <a:rPr lang="es-ES" sz="2400" dirty="0">
              <a:latin typeface="+mj-lt"/>
            </a:rPr>
            <a:t>INC. A: UNA CLÁUSULA EXPRESA AUTORICE LA ACUMULACIÓN</a:t>
          </a:r>
        </a:p>
        <a:p>
          <a:r>
            <a:rPr lang="es-ES" sz="2400" dirty="0">
              <a:latin typeface="+mj-lt"/>
            </a:rPr>
            <a:t>PERIODICIDAD 6 MESES</a:t>
          </a:r>
          <a:endParaRPr lang="es-AR" sz="2400" dirty="0">
            <a:latin typeface="+mj-lt"/>
          </a:endParaRPr>
        </a:p>
      </dgm:t>
    </dgm:pt>
    <dgm:pt modelId="{E6964197-9E80-4DFE-8D44-CB81A8EACA67}" type="parTrans" cxnId="{461EED68-F756-4245-8E5C-04686BA1B7A1}">
      <dgm:prSet/>
      <dgm:spPr/>
      <dgm:t>
        <a:bodyPr/>
        <a:lstStyle/>
        <a:p>
          <a:endParaRPr lang="es-AR"/>
        </a:p>
      </dgm:t>
    </dgm:pt>
    <dgm:pt modelId="{D9C3F391-B6B5-4A63-B114-AD2299A133EC}" type="sibTrans" cxnId="{461EED68-F756-4245-8E5C-04686BA1B7A1}">
      <dgm:prSet/>
      <dgm:spPr/>
      <dgm:t>
        <a:bodyPr/>
        <a:lstStyle/>
        <a:p>
          <a:endParaRPr lang="es-AR"/>
        </a:p>
      </dgm:t>
    </dgm:pt>
    <dgm:pt modelId="{51302A33-B28A-4C9F-885D-DE7001F19318}">
      <dgm:prSet phldrT="[Texto]" custT="1"/>
      <dgm:spPr>
        <a:solidFill>
          <a:srgbClr val="FFC000"/>
        </a:solidFill>
      </dgm:spPr>
      <dgm:t>
        <a:bodyPr/>
        <a:lstStyle/>
        <a:p>
          <a:r>
            <a:rPr lang="es-ES" sz="2400" dirty="0">
              <a:latin typeface="+mj-lt"/>
            </a:rPr>
            <a:t>INC B:  DEMANDA JUDICIAL: NOTIFICACIÓN DE DEMANDA</a:t>
          </a:r>
          <a:endParaRPr lang="es-AR" sz="2400" dirty="0">
            <a:latin typeface="+mj-lt"/>
          </a:endParaRPr>
        </a:p>
      </dgm:t>
    </dgm:pt>
    <dgm:pt modelId="{08CBCF82-BBA1-460E-9A66-608461DF1B5D}" type="parTrans" cxnId="{CA2B818B-FA2C-481D-8CAD-C0E8B34ED5D1}">
      <dgm:prSet/>
      <dgm:spPr/>
      <dgm:t>
        <a:bodyPr/>
        <a:lstStyle/>
        <a:p>
          <a:endParaRPr lang="es-AR"/>
        </a:p>
      </dgm:t>
    </dgm:pt>
    <dgm:pt modelId="{856680C0-ED4E-4D6C-8705-8B0A411DE3EA}" type="sibTrans" cxnId="{CA2B818B-FA2C-481D-8CAD-C0E8B34ED5D1}">
      <dgm:prSet/>
      <dgm:spPr/>
      <dgm:t>
        <a:bodyPr/>
        <a:lstStyle/>
        <a:p>
          <a:endParaRPr lang="es-AR"/>
        </a:p>
      </dgm:t>
    </dgm:pt>
    <dgm:pt modelId="{528311B3-4E57-4EE9-A035-8E596E146637}">
      <dgm:prSet phldrT="[Texto]" custT="1"/>
      <dgm:spPr>
        <a:solidFill>
          <a:schemeClr val="accent2">
            <a:lumMod val="75000"/>
          </a:schemeClr>
        </a:solidFill>
      </dgm:spPr>
      <dgm:t>
        <a:bodyPr/>
        <a:lstStyle/>
        <a:p>
          <a:r>
            <a:rPr lang="es-ES" sz="2400" dirty="0">
              <a:latin typeface="+mj-lt"/>
            </a:rPr>
            <a:t>INC C: LIQUIDACIÓN JUDICIAL </a:t>
          </a:r>
          <a:endParaRPr lang="es-AR" sz="2400" dirty="0">
            <a:latin typeface="+mj-lt"/>
          </a:endParaRPr>
        </a:p>
      </dgm:t>
    </dgm:pt>
    <dgm:pt modelId="{9A5578B6-774B-4FD5-A86C-137FAE273847}" type="parTrans" cxnId="{596FA570-7D5A-408D-9936-8A6C19E7E3D0}">
      <dgm:prSet/>
      <dgm:spPr/>
      <dgm:t>
        <a:bodyPr/>
        <a:lstStyle/>
        <a:p>
          <a:endParaRPr lang="es-AR"/>
        </a:p>
      </dgm:t>
    </dgm:pt>
    <dgm:pt modelId="{5A433C4B-B04A-4202-8267-16C30B9D6DBD}" type="sibTrans" cxnId="{596FA570-7D5A-408D-9936-8A6C19E7E3D0}">
      <dgm:prSet/>
      <dgm:spPr/>
      <dgm:t>
        <a:bodyPr/>
        <a:lstStyle/>
        <a:p>
          <a:endParaRPr lang="es-AR"/>
        </a:p>
      </dgm:t>
    </dgm:pt>
    <dgm:pt modelId="{60C8EA8C-580A-4DFD-8E30-396F947B5D1D}">
      <dgm:prSet phldrT="[Texto]" custT="1"/>
      <dgm:spPr>
        <a:solidFill>
          <a:srgbClr val="FFC000"/>
        </a:solidFill>
      </dgm:spPr>
      <dgm:t>
        <a:bodyPr/>
        <a:lstStyle/>
        <a:p>
          <a:r>
            <a:rPr lang="es-ES" sz="2400" dirty="0">
              <a:latin typeface="+mj-lt"/>
            </a:rPr>
            <a:t>INC D: DISPOSICION LEGALE QUE LO PREVEA</a:t>
          </a:r>
          <a:r>
            <a:rPr lang="es-ES" sz="4000" dirty="0"/>
            <a:t>.</a:t>
          </a:r>
          <a:endParaRPr lang="es-AR" sz="4000" dirty="0"/>
        </a:p>
      </dgm:t>
    </dgm:pt>
    <dgm:pt modelId="{82667E0D-CECF-442A-A7F6-F6CCC33C0371}" type="parTrans" cxnId="{E0D4B7DC-A84A-4EDA-9973-3AC44E8A5982}">
      <dgm:prSet/>
      <dgm:spPr/>
      <dgm:t>
        <a:bodyPr/>
        <a:lstStyle/>
        <a:p>
          <a:endParaRPr lang="es-AR"/>
        </a:p>
      </dgm:t>
    </dgm:pt>
    <dgm:pt modelId="{C2B16C9B-9796-42C5-B17C-082F0B9D5003}" type="sibTrans" cxnId="{E0D4B7DC-A84A-4EDA-9973-3AC44E8A5982}">
      <dgm:prSet/>
      <dgm:spPr/>
      <dgm:t>
        <a:bodyPr/>
        <a:lstStyle/>
        <a:p>
          <a:endParaRPr lang="es-AR"/>
        </a:p>
      </dgm:t>
    </dgm:pt>
    <dgm:pt modelId="{7C754549-04B0-4F47-9983-5CB8781FE0F2}" type="pres">
      <dgm:prSet presAssocID="{AD8C4068-D082-4789-B7DA-711115C4BE30}" presName="composite" presStyleCnt="0">
        <dgm:presLayoutVars>
          <dgm:chMax val="1"/>
          <dgm:dir/>
          <dgm:resizeHandles val="exact"/>
        </dgm:presLayoutVars>
      </dgm:prSet>
      <dgm:spPr/>
    </dgm:pt>
    <dgm:pt modelId="{DB5E580A-88FE-421C-B302-AC78F406638C}" type="pres">
      <dgm:prSet presAssocID="{7A4D483D-94B3-4074-BDE7-44011E5B7016}" presName="roof" presStyleLbl="dkBgShp" presStyleIdx="0" presStyleCnt="2"/>
      <dgm:spPr/>
    </dgm:pt>
    <dgm:pt modelId="{D867E7E2-AE73-4561-8CD3-9380D169EA74}" type="pres">
      <dgm:prSet presAssocID="{7A4D483D-94B3-4074-BDE7-44011E5B7016}" presName="pillars" presStyleCnt="0"/>
      <dgm:spPr/>
    </dgm:pt>
    <dgm:pt modelId="{42308FDB-1ECB-48F6-AE93-4A41FDCB00D8}" type="pres">
      <dgm:prSet presAssocID="{7A4D483D-94B3-4074-BDE7-44011E5B7016}" presName="pillar1" presStyleLbl="node1" presStyleIdx="0" presStyleCnt="4">
        <dgm:presLayoutVars>
          <dgm:bulletEnabled val="1"/>
        </dgm:presLayoutVars>
      </dgm:prSet>
      <dgm:spPr/>
    </dgm:pt>
    <dgm:pt modelId="{E85E8DA3-144B-4FDE-B6C0-B4408C2FDD18}" type="pres">
      <dgm:prSet presAssocID="{51302A33-B28A-4C9F-885D-DE7001F19318}" presName="pillarX" presStyleLbl="node1" presStyleIdx="1" presStyleCnt="4">
        <dgm:presLayoutVars>
          <dgm:bulletEnabled val="1"/>
        </dgm:presLayoutVars>
      </dgm:prSet>
      <dgm:spPr/>
    </dgm:pt>
    <dgm:pt modelId="{DF49C977-59F5-4BC0-9643-4FB7891418A4}" type="pres">
      <dgm:prSet presAssocID="{528311B3-4E57-4EE9-A035-8E596E146637}" presName="pillarX" presStyleLbl="node1" presStyleIdx="2" presStyleCnt="4">
        <dgm:presLayoutVars>
          <dgm:bulletEnabled val="1"/>
        </dgm:presLayoutVars>
      </dgm:prSet>
      <dgm:spPr/>
    </dgm:pt>
    <dgm:pt modelId="{309D2BB5-5768-48D3-B5EF-779040BE69A2}" type="pres">
      <dgm:prSet presAssocID="{60C8EA8C-580A-4DFD-8E30-396F947B5D1D}" presName="pillarX" presStyleLbl="node1" presStyleIdx="3" presStyleCnt="4">
        <dgm:presLayoutVars>
          <dgm:bulletEnabled val="1"/>
        </dgm:presLayoutVars>
      </dgm:prSet>
      <dgm:spPr/>
    </dgm:pt>
    <dgm:pt modelId="{D257312F-17D0-4CB9-A7F2-CF4B38258F78}" type="pres">
      <dgm:prSet presAssocID="{7A4D483D-94B3-4074-BDE7-44011E5B7016}" presName="base" presStyleLbl="dkBgShp" presStyleIdx="1" presStyleCnt="2"/>
      <dgm:spPr/>
    </dgm:pt>
  </dgm:ptLst>
  <dgm:cxnLst>
    <dgm:cxn modelId="{AFAE092E-5CDE-499D-AA4A-7D36540021B8}" type="presOf" srcId="{60C8EA8C-580A-4DFD-8E30-396F947B5D1D}" destId="{309D2BB5-5768-48D3-B5EF-779040BE69A2}" srcOrd="0" destOrd="0" presId="urn:microsoft.com/office/officeart/2005/8/layout/hList3"/>
    <dgm:cxn modelId="{461EED68-F756-4245-8E5C-04686BA1B7A1}" srcId="{7A4D483D-94B3-4074-BDE7-44011E5B7016}" destId="{75F36CBC-A2AD-4578-80C9-24F90A250F4C}" srcOrd="0" destOrd="0" parTransId="{E6964197-9E80-4DFE-8D44-CB81A8EACA67}" sibTransId="{D9C3F391-B6B5-4A63-B114-AD2299A133EC}"/>
    <dgm:cxn modelId="{2DD68170-5034-472A-BE6C-857F8942D5E6}" type="presOf" srcId="{7A4D483D-94B3-4074-BDE7-44011E5B7016}" destId="{DB5E580A-88FE-421C-B302-AC78F406638C}" srcOrd="0" destOrd="0" presId="urn:microsoft.com/office/officeart/2005/8/layout/hList3"/>
    <dgm:cxn modelId="{596FA570-7D5A-408D-9936-8A6C19E7E3D0}" srcId="{7A4D483D-94B3-4074-BDE7-44011E5B7016}" destId="{528311B3-4E57-4EE9-A035-8E596E146637}" srcOrd="2" destOrd="0" parTransId="{9A5578B6-774B-4FD5-A86C-137FAE273847}" sibTransId="{5A433C4B-B04A-4202-8267-16C30B9D6DBD}"/>
    <dgm:cxn modelId="{D5CCD855-0FF1-44F1-A3C2-69722E26AD2C}" srcId="{AD8C4068-D082-4789-B7DA-711115C4BE30}" destId="{7A4D483D-94B3-4074-BDE7-44011E5B7016}" srcOrd="0" destOrd="0" parTransId="{7014FA2B-4569-4731-922E-B4CB2D5FA03D}" sibTransId="{6742C858-EEB2-413A-BFAC-D8323EEBE54B}"/>
    <dgm:cxn modelId="{CA2B818B-FA2C-481D-8CAD-C0E8B34ED5D1}" srcId="{7A4D483D-94B3-4074-BDE7-44011E5B7016}" destId="{51302A33-B28A-4C9F-885D-DE7001F19318}" srcOrd="1" destOrd="0" parTransId="{08CBCF82-BBA1-460E-9A66-608461DF1B5D}" sibTransId="{856680C0-ED4E-4D6C-8705-8B0A411DE3EA}"/>
    <dgm:cxn modelId="{797C86BE-F080-41E7-B517-16F6AD591959}" type="presOf" srcId="{51302A33-B28A-4C9F-885D-DE7001F19318}" destId="{E85E8DA3-144B-4FDE-B6C0-B4408C2FDD18}" srcOrd="0" destOrd="0" presId="urn:microsoft.com/office/officeart/2005/8/layout/hList3"/>
    <dgm:cxn modelId="{E0D4B7DC-A84A-4EDA-9973-3AC44E8A5982}" srcId="{7A4D483D-94B3-4074-BDE7-44011E5B7016}" destId="{60C8EA8C-580A-4DFD-8E30-396F947B5D1D}" srcOrd="3" destOrd="0" parTransId="{82667E0D-CECF-442A-A7F6-F6CCC33C0371}" sibTransId="{C2B16C9B-9796-42C5-B17C-082F0B9D5003}"/>
    <dgm:cxn modelId="{84972CE9-AA42-4061-92AB-AE11B1C10641}" type="presOf" srcId="{528311B3-4E57-4EE9-A035-8E596E146637}" destId="{DF49C977-59F5-4BC0-9643-4FB7891418A4}" srcOrd="0" destOrd="0" presId="urn:microsoft.com/office/officeart/2005/8/layout/hList3"/>
    <dgm:cxn modelId="{B8BF20EB-0F10-4217-B7D3-949F52E65543}" type="presOf" srcId="{75F36CBC-A2AD-4578-80C9-24F90A250F4C}" destId="{42308FDB-1ECB-48F6-AE93-4A41FDCB00D8}" srcOrd="0" destOrd="0" presId="urn:microsoft.com/office/officeart/2005/8/layout/hList3"/>
    <dgm:cxn modelId="{85689FF0-517C-47CD-B2E5-074712383677}" type="presOf" srcId="{AD8C4068-D082-4789-B7DA-711115C4BE30}" destId="{7C754549-04B0-4F47-9983-5CB8781FE0F2}" srcOrd="0" destOrd="0" presId="urn:microsoft.com/office/officeart/2005/8/layout/hList3"/>
    <dgm:cxn modelId="{24E00A1B-FAC6-4A58-BBF6-1BD2F3C32B06}" type="presParOf" srcId="{7C754549-04B0-4F47-9983-5CB8781FE0F2}" destId="{DB5E580A-88FE-421C-B302-AC78F406638C}" srcOrd="0" destOrd="0" presId="urn:microsoft.com/office/officeart/2005/8/layout/hList3"/>
    <dgm:cxn modelId="{59E32E25-F099-4772-9204-5CFB6AED88C8}" type="presParOf" srcId="{7C754549-04B0-4F47-9983-5CB8781FE0F2}" destId="{D867E7E2-AE73-4561-8CD3-9380D169EA74}" srcOrd="1" destOrd="0" presId="urn:microsoft.com/office/officeart/2005/8/layout/hList3"/>
    <dgm:cxn modelId="{4FFC72A2-1D6C-45D6-9E88-09EA897ABA9A}" type="presParOf" srcId="{D867E7E2-AE73-4561-8CD3-9380D169EA74}" destId="{42308FDB-1ECB-48F6-AE93-4A41FDCB00D8}" srcOrd="0" destOrd="0" presId="urn:microsoft.com/office/officeart/2005/8/layout/hList3"/>
    <dgm:cxn modelId="{D1132A17-76E6-4879-B188-6146291ADFBE}" type="presParOf" srcId="{D867E7E2-AE73-4561-8CD3-9380D169EA74}" destId="{E85E8DA3-144B-4FDE-B6C0-B4408C2FDD18}" srcOrd="1" destOrd="0" presId="urn:microsoft.com/office/officeart/2005/8/layout/hList3"/>
    <dgm:cxn modelId="{EAFE3FBF-9024-4B2D-898C-0409CC248C91}" type="presParOf" srcId="{D867E7E2-AE73-4561-8CD3-9380D169EA74}" destId="{DF49C977-59F5-4BC0-9643-4FB7891418A4}" srcOrd="2" destOrd="0" presId="urn:microsoft.com/office/officeart/2005/8/layout/hList3"/>
    <dgm:cxn modelId="{C92379BE-0382-47E0-B5BA-6663AF9E8534}" type="presParOf" srcId="{D867E7E2-AE73-4561-8CD3-9380D169EA74}" destId="{309D2BB5-5768-48D3-B5EF-779040BE69A2}" srcOrd="3" destOrd="0" presId="urn:microsoft.com/office/officeart/2005/8/layout/hList3"/>
    <dgm:cxn modelId="{A1A269C2-7AA0-4DDB-9161-4B9AD9F90810}" type="presParOf" srcId="{7C754549-04B0-4F47-9983-5CB8781FE0F2}" destId="{D257312F-17D0-4CB9-A7F2-CF4B38258F7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FE0EF5-A0AD-4789-811C-DE508EBFD27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AR"/>
        </a:p>
      </dgm:t>
    </dgm:pt>
    <dgm:pt modelId="{A52E2E0C-3474-4699-B473-53F0446F3A7F}">
      <dgm:prSet phldrT="[Texto]"/>
      <dgm:spPr>
        <a:solidFill>
          <a:schemeClr val="accent1">
            <a:lumMod val="60000"/>
            <a:lumOff val="40000"/>
          </a:schemeClr>
        </a:solidFill>
      </dgm:spPr>
      <dgm:t>
        <a:bodyPr/>
        <a:lstStyle/>
        <a:p>
          <a:r>
            <a:rPr lang="es-ES" dirty="0"/>
            <a:t>INC A</a:t>
          </a:r>
          <a:endParaRPr lang="es-AR" dirty="0"/>
        </a:p>
      </dgm:t>
    </dgm:pt>
    <dgm:pt modelId="{FF0C0E6A-3BBB-485F-A46E-3A452F517B9F}" type="parTrans" cxnId="{B09885F7-B4B8-440E-B2ED-80194F910D68}">
      <dgm:prSet/>
      <dgm:spPr/>
      <dgm:t>
        <a:bodyPr/>
        <a:lstStyle/>
        <a:p>
          <a:endParaRPr lang="es-AR"/>
        </a:p>
      </dgm:t>
    </dgm:pt>
    <dgm:pt modelId="{A0489624-9D75-4DF5-B14B-A105618BCF89}" type="sibTrans" cxnId="{B09885F7-B4B8-440E-B2ED-80194F910D68}">
      <dgm:prSet/>
      <dgm:spPr/>
      <dgm:t>
        <a:bodyPr/>
        <a:lstStyle/>
        <a:p>
          <a:endParaRPr lang="es-AR"/>
        </a:p>
      </dgm:t>
    </dgm:pt>
    <dgm:pt modelId="{CC3CF448-0944-470B-B60E-6DD44240B4B3}">
      <dgm:prSet phldrT="[Texto]"/>
      <dgm:spPr>
        <a:solidFill>
          <a:schemeClr val="accent2">
            <a:lumMod val="75000"/>
          </a:schemeClr>
        </a:solidFill>
      </dgm:spPr>
      <dgm:t>
        <a:bodyPr/>
        <a:lstStyle/>
        <a:p>
          <a:r>
            <a:rPr lang="es-ES" dirty="0"/>
            <a:t>PACTADA</a:t>
          </a:r>
          <a:endParaRPr lang="es-AR" dirty="0"/>
        </a:p>
      </dgm:t>
    </dgm:pt>
    <dgm:pt modelId="{A930BFB6-80CA-40B8-9CF9-8E71D7AD6A17}" type="parTrans" cxnId="{A5075171-EB06-4F81-8630-571C39000637}">
      <dgm:prSet/>
      <dgm:spPr/>
      <dgm:t>
        <a:bodyPr/>
        <a:lstStyle/>
        <a:p>
          <a:endParaRPr lang="es-AR"/>
        </a:p>
      </dgm:t>
    </dgm:pt>
    <dgm:pt modelId="{1DDB2D6E-C069-471C-9BA1-4BB8E4DC5827}" type="sibTrans" cxnId="{A5075171-EB06-4F81-8630-571C39000637}">
      <dgm:prSet/>
      <dgm:spPr/>
      <dgm:t>
        <a:bodyPr/>
        <a:lstStyle/>
        <a:p>
          <a:endParaRPr lang="es-AR"/>
        </a:p>
      </dgm:t>
    </dgm:pt>
    <dgm:pt modelId="{F166957F-2CE3-43DB-8E9F-7A85ADC57619}">
      <dgm:prSet phldrT="[Texto]"/>
      <dgm:spPr>
        <a:solidFill>
          <a:schemeClr val="accent2">
            <a:lumMod val="75000"/>
          </a:schemeClr>
        </a:solidFill>
      </dgm:spPr>
      <dgm:t>
        <a:bodyPr/>
        <a:lstStyle/>
        <a:p>
          <a:r>
            <a:rPr lang="es-ES" dirty="0"/>
            <a:t>NO PACTADA</a:t>
          </a:r>
          <a:endParaRPr lang="es-AR" dirty="0"/>
        </a:p>
      </dgm:t>
    </dgm:pt>
    <dgm:pt modelId="{8C2D7C1C-87FF-41F7-8635-CF19663162C1}" type="parTrans" cxnId="{6707A750-4B07-4665-892C-28C3B89E54F9}">
      <dgm:prSet/>
      <dgm:spPr/>
      <dgm:t>
        <a:bodyPr/>
        <a:lstStyle/>
        <a:p>
          <a:endParaRPr lang="es-AR"/>
        </a:p>
      </dgm:t>
    </dgm:pt>
    <dgm:pt modelId="{8C7C7F08-96B6-4EC7-8A5C-B87F7FBC5E0A}" type="sibTrans" cxnId="{6707A750-4B07-4665-892C-28C3B89E54F9}">
      <dgm:prSet/>
      <dgm:spPr/>
      <dgm:t>
        <a:bodyPr/>
        <a:lstStyle/>
        <a:p>
          <a:endParaRPr lang="es-AR"/>
        </a:p>
      </dgm:t>
    </dgm:pt>
    <dgm:pt modelId="{A36E451A-E043-4D0C-8C1B-632AE8FF922F}">
      <dgm:prSet phldrT="[Texto]"/>
      <dgm:spPr/>
      <dgm:t>
        <a:bodyPr/>
        <a:lstStyle/>
        <a:p>
          <a:endParaRPr lang="es-AR" dirty="0"/>
        </a:p>
      </dgm:t>
    </dgm:pt>
    <dgm:pt modelId="{150977B9-6E4C-4EAF-AC26-1013C4251F8B}" type="parTrans" cxnId="{8269BB1A-9D6C-4EFF-9066-8613116F28A1}">
      <dgm:prSet/>
      <dgm:spPr/>
      <dgm:t>
        <a:bodyPr/>
        <a:lstStyle/>
        <a:p>
          <a:endParaRPr lang="es-AR"/>
        </a:p>
      </dgm:t>
    </dgm:pt>
    <dgm:pt modelId="{46ECCFD9-C79B-4F7F-8037-E6980AD73C79}" type="sibTrans" cxnId="{8269BB1A-9D6C-4EFF-9066-8613116F28A1}">
      <dgm:prSet/>
      <dgm:spPr/>
      <dgm:t>
        <a:bodyPr/>
        <a:lstStyle/>
        <a:p>
          <a:endParaRPr lang="es-AR"/>
        </a:p>
      </dgm:t>
    </dgm:pt>
    <dgm:pt modelId="{B8BE75E7-C073-46C2-B766-6FA5D6910D59}" type="pres">
      <dgm:prSet presAssocID="{07FE0EF5-A0AD-4789-811C-DE508EBFD279}" presName="composite" presStyleCnt="0">
        <dgm:presLayoutVars>
          <dgm:chMax val="1"/>
          <dgm:dir/>
          <dgm:resizeHandles val="exact"/>
        </dgm:presLayoutVars>
      </dgm:prSet>
      <dgm:spPr/>
    </dgm:pt>
    <dgm:pt modelId="{5DC61C8F-852C-4D12-A63F-81BB4A4CF268}" type="pres">
      <dgm:prSet presAssocID="{A52E2E0C-3474-4699-B473-53F0446F3A7F}" presName="roof" presStyleLbl="dkBgShp" presStyleIdx="0" presStyleCnt="2"/>
      <dgm:spPr/>
    </dgm:pt>
    <dgm:pt modelId="{0A89049D-77EC-4D95-B2B5-1274680F717C}" type="pres">
      <dgm:prSet presAssocID="{A52E2E0C-3474-4699-B473-53F0446F3A7F}" presName="pillars" presStyleCnt="0"/>
      <dgm:spPr/>
    </dgm:pt>
    <dgm:pt modelId="{72C93284-A4E6-4290-A9E5-493999821209}" type="pres">
      <dgm:prSet presAssocID="{A52E2E0C-3474-4699-B473-53F0446F3A7F}" presName="pillar1" presStyleLbl="node1" presStyleIdx="0" presStyleCnt="2">
        <dgm:presLayoutVars>
          <dgm:bulletEnabled val="1"/>
        </dgm:presLayoutVars>
      </dgm:prSet>
      <dgm:spPr/>
    </dgm:pt>
    <dgm:pt modelId="{4E7B15CD-5480-4038-9DCD-3AB2968B50F7}" type="pres">
      <dgm:prSet presAssocID="{F166957F-2CE3-43DB-8E9F-7A85ADC57619}" presName="pillarX" presStyleLbl="node1" presStyleIdx="1" presStyleCnt="2">
        <dgm:presLayoutVars>
          <dgm:bulletEnabled val="1"/>
        </dgm:presLayoutVars>
      </dgm:prSet>
      <dgm:spPr/>
    </dgm:pt>
    <dgm:pt modelId="{949251F9-8339-4AA8-BEE8-400819A957B6}" type="pres">
      <dgm:prSet presAssocID="{A52E2E0C-3474-4699-B473-53F0446F3A7F}" presName="base" presStyleLbl="dkBgShp" presStyleIdx="1" presStyleCnt="2"/>
      <dgm:spPr/>
    </dgm:pt>
  </dgm:ptLst>
  <dgm:cxnLst>
    <dgm:cxn modelId="{8269BB1A-9D6C-4EFF-9066-8613116F28A1}" srcId="{07FE0EF5-A0AD-4789-811C-DE508EBFD279}" destId="{A36E451A-E043-4D0C-8C1B-632AE8FF922F}" srcOrd="1" destOrd="0" parTransId="{150977B9-6E4C-4EAF-AC26-1013C4251F8B}" sibTransId="{46ECCFD9-C79B-4F7F-8037-E6980AD73C79}"/>
    <dgm:cxn modelId="{6707A750-4B07-4665-892C-28C3B89E54F9}" srcId="{A52E2E0C-3474-4699-B473-53F0446F3A7F}" destId="{F166957F-2CE3-43DB-8E9F-7A85ADC57619}" srcOrd="1" destOrd="0" parTransId="{8C2D7C1C-87FF-41F7-8635-CF19663162C1}" sibTransId="{8C7C7F08-96B6-4EC7-8A5C-B87F7FBC5E0A}"/>
    <dgm:cxn modelId="{A5075171-EB06-4F81-8630-571C39000637}" srcId="{A52E2E0C-3474-4699-B473-53F0446F3A7F}" destId="{CC3CF448-0944-470B-B60E-6DD44240B4B3}" srcOrd="0" destOrd="0" parTransId="{A930BFB6-80CA-40B8-9CF9-8E71D7AD6A17}" sibTransId="{1DDB2D6E-C069-471C-9BA1-4BB8E4DC5827}"/>
    <dgm:cxn modelId="{5AD186AF-8943-451F-9DD2-48772CD461B0}" type="presOf" srcId="{A52E2E0C-3474-4699-B473-53F0446F3A7F}" destId="{5DC61C8F-852C-4D12-A63F-81BB4A4CF268}" srcOrd="0" destOrd="0" presId="urn:microsoft.com/office/officeart/2005/8/layout/hList3"/>
    <dgm:cxn modelId="{12A3A1C0-6777-4E43-A01E-A4375C28EC42}" type="presOf" srcId="{07FE0EF5-A0AD-4789-811C-DE508EBFD279}" destId="{B8BE75E7-C073-46C2-B766-6FA5D6910D59}" srcOrd="0" destOrd="0" presId="urn:microsoft.com/office/officeart/2005/8/layout/hList3"/>
    <dgm:cxn modelId="{709995CA-B138-47BF-A047-CDE7C476EC0D}" type="presOf" srcId="{F166957F-2CE3-43DB-8E9F-7A85ADC57619}" destId="{4E7B15CD-5480-4038-9DCD-3AB2968B50F7}" srcOrd="0" destOrd="0" presId="urn:microsoft.com/office/officeart/2005/8/layout/hList3"/>
    <dgm:cxn modelId="{F6F581EC-8DFB-4B92-98A5-890FF8A0F0C6}" type="presOf" srcId="{CC3CF448-0944-470B-B60E-6DD44240B4B3}" destId="{72C93284-A4E6-4290-A9E5-493999821209}" srcOrd="0" destOrd="0" presId="urn:microsoft.com/office/officeart/2005/8/layout/hList3"/>
    <dgm:cxn modelId="{B09885F7-B4B8-440E-B2ED-80194F910D68}" srcId="{07FE0EF5-A0AD-4789-811C-DE508EBFD279}" destId="{A52E2E0C-3474-4699-B473-53F0446F3A7F}" srcOrd="0" destOrd="0" parTransId="{FF0C0E6A-3BBB-485F-A46E-3A452F517B9F}" sibTransId="{A0489624-9D75-4DF5-B14B-A105618BCF89}"/>
    <dgm:cxn modelId="{CA2F14DE-2A28-42EA-B7B2-D89D5C072783}" type="presParOf" srcId="{B8BE75E7-C073-46C2-B766-6FA5D6910D59}" destId="{5DC61C8F-852C-4D12-A63F-81BB4A4CF268}" srcOrd="0" destOrd="0" presId="urn:microsoft.com/office/officeart/2005/8/layout/hList3"/>
    <dgm:cxn modelId="{E02350B9-E849-4C99-99EE-21BB9ED4CCD3}" type="presParOf" srcId="{B8BE75E7-C073-46C2-B766-6FA5D6910D59}" destId="{0A89049D-77EC-4D95-B2B5-1274680F717C}" srcOrd="1" destOrd="0" presId="urn:microsoft.com/office/officeart/2005/8/layout/hList3"/>
    <dgm:cxn modelId="{2A993D46-294D-440E-8395-D50531480F46}" type="presParOf" srcId="{0A89049D-77EC-4D95-B2B5-1274680F717C}" destId="{72C93284-A4E6-4290-A9E5-493999821209}" srcOrd="0" destOrd="0" presId="urn:microsoft.com/office/officeart/2005/8/layout/hList3"/>
    <dgm:cxn modelId="{20DB504D-0B40-4A17-8940-3A508C28823C}" type="presParOf" srcId="{0A89049D-77EC-4D95-B2B5-1274680F717C}" destId="{4E7B15CD-5480-4038-9DCD-3AB2968B50F7}" srcOrd="1" destOrd="0" presId="urn:microsoft.com/office/officeart/2005/8/layout/hList3"/>
    <dgm:cxn modelId="{F4FC8DAE-F56C-4C55-9D40-C0A7D0A94324}" type="presParOf" srcId="{B8BE75E7-C073-46C2-B766-6FA5D6910D59}" destId="{949251F9-8339-4AA8-BEE8-400819A957B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39C7C-26D6-4516-B44A-F0F5C1C7F102}">
      <dsp:nvSpPr>
        <dsp:cNvPr id="0" name=""/>
        <dsp:cNvSpPr/>
      </dsp:nvSpPr>
      <dsp:spPr>
        <a:xfrm rot="5400000">
          <a:off x="3475162" y="105915"/>
          <a:ext cx="1610754" cy="1401356"/>
        </a:xfrm>
        <a:prstGeom prst="hexagon">
          <a:avLst>
            <a:gd name="adj" fmla="val 25000"/>
            <a:gd name="vf" fmla="val 11547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j-lt"/>
            </a:rPr>
            <a:t>MUTUO</a:t>
          </a:r>
          <a:endParaRPr lang="es-AR" sz="1800" kern="1200" dirty="0">
            <a:latin typeface="+mj-lt"/>
          </a:endParaRPr>
        </a:p>
      </dsp:txBody>
      <dsp:txXfrm rot="-5400000">
        <a:off x="3798239" y="252225"/>
        <a:ext cx="964600" cy="1108736"/>
      </dsp:txXfrm>
    </dsp:sp>
    <dsp:sp modelId="{132E8ED2-6E00-4A2A-BE60-794C1970C895}">
      <dsp:nvSpPr>
        <dsp:cNvPr id="0" name=""/>
        <dsp:cNvSpPr/>
      </dsp:nvSpPr>
      <dsp:spPr>
        <a:xfrm>
          <a:off x="5023741" y="323367"/>
          <a:ext cx="1797602" cy="966452"/>
        </a:xfrm>
        <a:prstGeom prst="rect">
          <a:avLst/>
        </a:prstGeom>
        <a:noFill/>
        <a:ln>
          <a:noFill/>
        </a:ln>
        <a:effectLst/>
      </dsp:spPr>
      <dsp:style>
        <a:lnRef idx="0">
          <a:scrgbClr r="0" g="0" b="0"/>
        </a:lnRef>
        <a:fillRef idx="0">
          <a:scrgbClr r="0" g="0" b="0"/>
        </a:fillRef>
        <a:effectRef idx="0">
          <a:scrgbClr r="0" g="0" b="0"/>
        </a:effectRef>
        <a:fontRef idx="minor"/>
      </dsp:style>
    </dsp:sp>
    <dsp:sp modelId="{2E2529C1-5E22-45A4-9C41-008FF1064993}">
      <dsp:nvSpPr>
        <dsp:cNvPr id="0" name=""/>
        <dsp:cNvSpPr/>
      </dsp:nvSpPr>
      <dsp:spPr>
        <a:xfrm rot="5400000">
          <a:off x="1961697" y="105915"/>
          <a:ext cx="1610754" cy="1401356"/>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s-ES" sz="1300" kern="1200" dirty="0"/>
            <a:t>LIQUIDACIÓN DE PRESTAMO</a:t>
          </a:r>
          <a:endParaRPr lang="es-AR" sz="1300" kern="1200" dirty="0"/>
        </a:p>
      </dsp:txBody>
      <dsp:txXfrm rot="-5400000">
        <a:off x="2284774" y="252225"/>
        <a:ext cx="964600" cy="1108736"/>
      </dsp:txXfrm>
    </dsp:sp>
    <dsp:sp modelId="{B293D7F5-C631-431C-8B73-E1D28C0F59A6}">
      <dsp:nvSpPr>
        <dsp:cNvPr id="0" name=""/>
        <dsp:cNvSpPr/>
      </dsp:nvSpPr>
      <dsp:spPr>
        <a:xfrm rot="5400000">
          <a:off x="2715530" y="1473123"/>
          <a:ext cx="1610754" cy="1401356"/>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j-lt"/>
            </a:rPr>
            <a:t>TICKET</a:t>
          </a:r>
          <a:endParaRPr lang="es-AR" sz="1800" kern="1200" dirty="0">
            <a:latin typeface="+mj-lt"/>
          </a:endParaRPr>
        </a:p>
      </dsp:txBody>
      <dsp:txXfrm rot="-5400000">
        <a:off x="3038607" y="1619433"/>
        <a:ext cx="964600" cy="1108736"/>
      </dsp:txXfrm>
    </dsp:sp>
    <dsp:sp modelId="{63A5368F-1C4A-408B-8665-343BB40749C5}">
      <dsp:nvSpPr>
        <dsp:cNvPr id="0" name=""/>
        <dsp:cNvSpPr/>
      </dsp:nvSpPr>
      <dsp:spPr>
        <a:xfrm>
          <a:off x="1022627" y="1690575"/>
          <a:ext cx="1739615" cy="966452"/>
        </a:xfrm>
        <a:prstGeom prst="rect">
          <a:avLst/>
        </a:prstGeom>
        <a:noFill/>
        <a:ln>
          <a:noFill/>
        </a:ln>
        <a:effectLst/>
      </dsp:spPr>
      <dsp:style>
        <a:lnRef idx="0">
          <a:scrgbClr r="0" g="0" b="0"/>
        </a:lnRef>
        <a:fillRef idx="0">
          <a:scrgbClr r="0" g="0" b="0"/>
        </a:fillRef>
        <a:effectRef idx="0">
          <a:scrgbClr r="0" g="0" b="0"/>
        </a:effectRef>
        <a:fontRef idx="minor"/>
      </dsp:style>
    </dsp:sp>
    <dsp:sp modelId="{A1A3667F-F4ED-41D2-8C9F-CF32A087917F}">
      <dsp:nvSpPr>
        <dsp:cNvPr id="0" name=""/>
        <dsp:cNvSpPr/>
      </dsp:nvSpPr>
      <dsp:spPr>
        <a:xfrm rot="5400000">
          <a:off x="4228995" y="1473123"/>
          <a:ext cx="1610754" cy="1401356"/>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j-lt"/>
            </a:rPr>
            <a:t>FACTURA</a:t>
          </a:r>
          <a:endParaRPr lang="es-AR" sz="1800" kern="1200" dirty="0">
            <a:latin typeface="+mj-lt"/>
          </a:endParaRPr>
        </a:p>
      </dsp:txBody>
      <dsp:txXfrm rot="-5400000">
        <a:off x="4552072" y="1619433"/>
        <a:ext cx="964600" cy="1108736"/>
      </dsp:txXfrm>
    </dsp:sp>
    <dsp:sp modelId="{67AC24E6-6F39-452A-ADB2-92AC00C1385C}">
      <dsp:nvSpPr>
        <dsp:cNvPr id="0" name=""/>
        <dsp:cNvSpPr/>
      </dsp:nvSpPr>
      <dsp:spPr>
        <a:xfrm rot="5400000">
          <a:off x="3475162" y="2840332"/>
          <a:ext cx="1610754" cy="1401356"/>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mj-lt"/>
            </a:rPr>
            <a:t>CONDICIONES PARTICULARES </a:t>
          </a:r>
          <a:endParaRPr lang="es-AR" sz="1100" kern="1200" dirty="0">
            <a:latin typeface="+mj-lt"/>
          </a:endParaRPr>
        </a:p>
      </dsp:txBody>
      <dsp:txXfrm rot="-5400000">
        <a:off x="3798239" y="2986642"/>
        <a:ext cx="964600" cy="1108736"/>
      </dsp:txXfrm>
    </dsp:sp>
    <dsp:sp modelId="{A947D3C4-0053-48C4-B6D3-8176B8A566F6}">
      <dsp:nvSpPr>
        <dsp:cNvPr id="0" name=""/>
        <dsp:cNvSpPr/>
      </dsp:nvSpPr>
      <dsp:spPr>
        <a:xfrm>
          <a:off x="5023741" y="3057784"/>
          <a:ext cx="1797602" cy="966452"/>
        </a:xfrm>
        <a:prstGeom prst="rect">
          <a:avLst/>
        </a:prstGeom>
        <a:noFill/>
        <a:ln>
          <a:noFill/>
        </a:ln>
        <a:effectLst/>
      </dsp:spPr>
      <dsp:style>
        <a:lnRef idx="0">
          <a:scrgbClr r="0" g="0" b="0"/>
        </a:lnRef>
        <a:fillRef idx="0">
          <a:scrgbClr r="0" g="0" b="0"/>
        </a:fillRef>
        <a:effectRef idx="0">
          <a:scrgbClr r="0" g="0" b="0"/>
        </a:effectRef>
        <a:fontRef idx="minor"/>
      </dsp:style>
    </dsp:sp>
    <dsp:sp modelId="{3B91751F-34CA-4BBE-ABBC-581DCA497F83}">
      <dsp:nvSpPr>
        <dsp:cNvPr id="0" name=""/>
        <dsp:cNvSpPr/>
      </dsp:nvSpPr>
      <dsp:spPr>
        <a:xfrm rot="5400000">
          <a:off x="1961697" y="2840332"/>
          <a:ext cx="1610754" cy="1401356"/>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mj-lt"/>
            </a:rPr>
            <a:t>CONDICIONES DE CRÉDITO </a:t>
          </a:r>
          <a:endParaRPr lang="es-AR" sz="1200" kern="1200" dirty="0">
            <a:latin typeface="+mj-lt"/>
          </a:endParaRPr>
        </a:p>
      </dsp:txBody>
      <dsp:txXfrm rot="-5400000">
        <a:off x="2284774" y="2986642"/>
        <a:ext cx="964600" cy="11087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9265D-58DA-4327-B65A-61DFDF38273E}">
      <dsp:nvSpPr>
        <dsp:cNvPr id="0" name=""/>
        <dsp:cNvSpPr/>
      </dsp:nvSpPr>
      <dsp:spPr>
        <a:xfrm>
          <a:off x="0" y="312195"/>
          <a:ext cx="2942115" cy="176526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Pagare a la vista</a:t>
          </a:r>
          <a:endParaRPr lang="es-AR" sz="2700" kern="1200" dirty="0"/>
        </a:p>
      </dsp:txBody>
      <dsp:txXfrm>
        <a:off x="0" y="312195"/>
        <a:ext cx="2942115" cy="1765269"/>
      </dsp:txXfrm>
    </dsp:sp>
    <dsp:sp modelId="{0210834C-0F80-44F1-94D6-9F48671BDDFF}">
      <dsp:nvSpPr>
        <dsp:cNvPr id="0" name=""/>
        <dsp:cNvSpPr/>
      </dsp:nvSpPr>
      <dsp:spPr>
        <a:xfrm>
          <a:off x="3236326" y="312195"/>
          <a:ext cx="2942115" cy="1765269"/>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Pacto de caducidad</a:t>
          </a:r>
          <a:endParaRPr lang="es-AR" sz="2700" kern="1200" dirty="0"/>
        </a:p>
      </dsp:txBody>
      <dsp:txXfrm>
        <a:off x="3236326" y="312195"/>
        <a:ext cx="2942115" cy="1765269"/>
      </dsp:txXfrm>
    </dsp:sp>
    <dsp:sp modelId="{4C2FB470-F236-4D55-8A01-39C80FE7566B}">
      <dsp:nvSpPr>
        <dsp:cNvPr id="0" name=""/>
        <dsp:cNvSpPr/>
      </dsp:nvSpPr>
      <dsp:spPr>
        <a:xfrm>
          <a:off x="6472653" y="312195"/>
          <a:ext cx="2942115" cy="176526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Pacto de interés compensatorio moratorio y punitorio</a:t>
          </a:r>
          <a:endParaRPr lang="es-AR" sz="2700" kern="1200" dirty="0"/>
        </a:p>
      </dsp:txBody>
      <dsp:txXfrm>
        <a:off x="6472653" y="312195"/>
        <a:ext cx="2942115" cy="1765269"/>
      </dsp:txXfrm>
    </dsp:sp>
    <dsp:sp modelId="{8C41449A-68A4-4477-8B34-AB90ABEAFBA2}">
      <dsp:nvSpPr>
        <dsp:cNvPr id="0" name=""/>
        <dsp:cNvSpPr/>
      </dsp:nvSpPr>
      <dsp:spPr>
        <a:xfrm>
          <a:off x="1618163" y="2371676"/>
          <a:ext cx="2942115" cy="176526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mutuo</a:t>
          </a:r>
          <a:endParaRPr lang="es-AR" sz="2700" kern="1200" dirty="0"/>
        </a:p>
      </dsp:txBody>
      <dsp:txXfrm>
        <a:off x="1618163" y="2371676"/>
        <a:ext cx="2942115" cy="1765269"/>
      </dsp:txXfrm>
    </dsp:sp>
    <dsp:sp modelId="{414EBB0F-4A4D-43E8-B521-3BDA592525E5}">
      <dsp:nvSpPr>
        <dsp:cNvPr id="0" name=""/>
        <dsp:cNvSpPr/>
      </dsp:nvSpPr>
      <dsp:spPr>
        <a:xfrm>
          <a:off x="4854490" y="2371676"/>
          <a:ext cx="2942115" cy="176526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Pacto de capitalización </a:t>
          </a:r>
          <a:endParaRPr lang="es-AR" sz="2700" kern="1200" dirty="0"/>
        </a:p>
      </dsp:txBody>
      <dsp:txXfrm>
        <a:off x="4854490" y="2371676"/>
        <a:ext cx="2942115" cy="17652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9265D-58DA-4327-B65A-61DFDF38273E}">
      <dsp:nvSpPr>
        <dsp:cNvPr id="0" name=""/>
        <dsp:cNvSpPr/>
      </dsp:nvSpPr>
      <dsp:spPr>
        <a:xfrm>
          <a:off x="96353" y="2947"/>
          <a:ext cx="3151546" cy="189092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Pagare a día fijo</a:t>
          </a:r>
          <a:endParaRPr lang="es-AR" sz="3400" kern="1200" dirty="0"/>
        </a:p>
      </dsp:txBody>
      <dsp:txXfrm>
        <a:off x="96353" y="2947"/>
        <a:ext cx="3151546" cy="1890927"/>
      </dsp:txXfrm>
    </dsp:sp>
    <dsp:sp modelId="{0210834C-0F80-44F1-94D6-9F48671BDDFF}">
      <dsp:nvSpPr>
        <dsp:cNvPr id="0" name=""/>
        <dsp:cNvSpPr/>
      </dsp:nvSpPr>
      <dsp:spPr>
        <a:xfrm>
          <a:off x="3511526" y="0"/>
          <a:ext cx="3151546" cy="189092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Sin Pacto de caducidad</a:t>
          </a:r>
          <a:endParaRPr lang="es-AR" sz="3400" kern="1200" dirty="0"/>
        </a:p>
      </dsp:txBody>
      <dsp:txXfrm>
        <a:off x="3511526" y="0"/>
        <a:ext cx="3151546" cy="1890927"/>
      </dsp:txXfrm>
    </dsp:sp>
    <dsp:sp modelId="{4C2FB470-F236-4D55-8A01-39C80FE7566B}">
      <dsp:nvSpPr>
        <dsp:cNvPr id="0" name=""/>
        <dsp:cNvSpPr/>
      </dsp:nvSpPr>
      <dsp:spPr>
        <a:xfrm>
          <a:off x="7029754" y="2947"/>
          <a:ext cx="3151546" cy="1890927"/>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Pacto de interés compensatorio y punitorio</a:t>
          </a:r>
          <a:endParaRPr lang="es-AR" sz="3400" kern="1200" dirty="0"/>
        </a:p>
      </dsp:txBody>
      <dsp:txXfrm>
        <a:off x="7029754" y="2947"/>
        <a:ext cx="3151546" cy="1890927"/>
      </dsp:txXfrm>
    </dsp:sp>
    <dsp:sp modelId="{8C41449A-68A4-4477-8B34-AB90ABEAFBA2}">
      <dsp:nvSpPr>
        <dsp:cNvPr id="0" name=""/>
        <dsp:cNvSpPr/>
      </dsp:nvSpPr>
      <dsp:spPr>
        <a:xfrm>
          <a:off x="1829703" y="2209029"/>
          <a:ext cx="3151546" cy="189092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Ticket</a:t>
          </a:r>
          <a:endParaRPr lang="es-AR" sz="3400" kern="1200" dirty="0"/>
        </a:p>
      </dsp:txBody>
      <dsp:txXfrm>
        <a:off x="1829703" y="2209029"/>
        <a:ext cx="3151546" cy="1890927"/>
      </dsp:txXfrm>
    </dsp:sp>
    <dsp:sp modelId="{414EBB0F-4A4D-43E8-B521-3BDA592525E5}">
      <dsp:nvSpPr>
        <dsp:cNvPr id="0" name=""/>
        <dsp:cNvSpPr/>
      </dsp:nvSpPr>
      <dsp:spPr>
        <a:xfrm>
          <a:off x="5296404" y="2209029"/>
          <a:ext cx="3151546" cy="189092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Sin Pacto de capitalización </a:t>
          </a:r>
          <a:endParaRPr lang="es-AR" sz="3400" kern="1200" dirty="0"/>
        </a:p>
      </dsp:txBody>
      <dsp:txXfrm>
        <a:off x="5296404" y="2209029"/>
        <a:ext cx="3151546" cy="18909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8A4B7-B9C8-427A-BF5A-D94E8920DB05}">
      <dsp:nvSpPr>
        <dsp:cNvPr id="0" name=""/>
        <dsp:cNvSpPr/>
      </dsp:nvSpPr>
      <dsp:spPr>
        <a:xfrm>
          <a:off x="3454" y="271472"/>
          <a:ext cx="1870132" cy="11220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Se demanda por : $ 29.637,00 con fecha 20/02/2019</a:t>
          </a:r>
          <a:endParaRPr lang="es-AR" sz="1500" kern="1200" dirty="0"/>
        </a:p>
      </dsp:txBody>
      <dsp:txXfrm>
        <a:off x="3454" y="271472"/>
        <a:ext cx="1870132" cy="1122079"/>
      </dsp:txXfrm>
    </dsp:sp>
    <dsp:sp modelId="{6D21A894-ED24-427D-8CE5-2C0DAC5D1B97}">
      <dsp:nvSpPr>
        <dsp:cNvPr id="0" name=""/>
        <dsp:cNvSpPr/>
      </dsp:nvSpPr>
      <dsp:spPr>
        <a:xfrm>
          <a:off x="2060599" y="271472"/>
          <a:ext cx="1870132" cy="1122079"/>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El pagaré estaba firmado por  $ 38,934</a:t>
          </a:r>
          <a:endParaRPr lang="es-AR" sz="1500" kern="1200" dirty="0"/>
        </a:p>
      </dsp:txBody>
      <dsp:txXfrm>
        <a:off x="2060599" y="271472"/>
        <a:ext cx="1870132" cy="1122079"/>
      </dsp:txXfrm>
    </dsp:sp>
    <dsp:sp modelId="{08173FA6-62EE-48B1-8704-C3980CFBB63C}">
      <dsp:nvSpPr>
        <dsp:cNvPr id="0" name=""/>
        <dsp:cNvSpPr/>
      </dsp:nvSpPr>
      <dsp:spPr>
        <a:xfrm>
          <a:off x="4117745" y="271472"/>
          <a:ext cx="1870132" cy="11220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Fecha creación pagaré: 23/08/2018</a:t>
          </a:r>
          <a:endParaRPr lang="es-AR" sz="1500" kern="1200" dirty="0"/>
        </a:p>
      </dsp:txBody>
      <dsp:txXfrm>
        <a:off x="4117745" y="271472"/>
        <a:ext cx="1870132" cy="1122079"/>
      </dsp:txXfrm>
    </dsp:sp>
    <dsp:sp modelId="{38CB956A-8845-410C-93DE-12A6F37EFCDE}">
      <dsp:nvSpPr>
        <dsp:cNvPr id="0" name=""/>
        <dsp:cNvSpPr/>
      </dsp:nvSpPr>
      <dsp:spPr>
        <a:xfrm>
          <a:off x="6174890" y="271472"/>
          <a:ext cx="1870132" cy="1122079"/>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No se denuncia pagos parciales.</a:t>
          </a:r>
          <a:endParaRPr lang="es-AR" sz="1500" kern="1200" dirty="0"/>
        </a:p>
      </dsp:txBody>
      <dsp:txXfrm>
        <a:off x="6174890" y="271472"/>
        <a:ext cx="1870132" cy="1122079"/>
      </dsp:txXfrm>
    </dsp:sp>
    <dsp:sp modelId="{2CEC9F97-CC95-4665-B2CF-443A8E849CBC}">
      <dsp:nvSpPr>
        <dsp:cNvPr id="0" name=""/>
        <dsp:cNvSpPr/>
      </dsp:nvSpPr>
      <dsp:spPr>
        <a:xfrm>
          <a:off x="8232036" y="271472"/>
          <a:ext cx="1870132" cy="11220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Mora automática pactada</a:t>
          </a:r>
          <a:endParaRPr lang="es-AR" sz="1500" kern="1200" dirty="0"/>
        </a:p>
      </dsp:txBody>
      <dsp:txXfrm>
        <a:off x="8232036" y="271472"/>
        <a:ext cx="1870132" cy="1122079"/>
      </dsp:txXfrm>
    </dsp:sp>
    <dsp:sp modelId="{7863E93D-8768-4E22-8BBF-F78AFC549501}">
      <dsp:nvSpPr>
        <dsp:cNvPr id="0" name=""/>
        <dsp:cNvSpPr/>
      </dsp:nvSpPr>
      <dsp:spPr>
        <a:xfrm>
          <a:off x="3454" y="1580564"/>
          <a:ext cx="1870132" cy="1122079"/>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Se pacta TEA Y TNA</a:t>
          </a:r>
          <a:endParaRPr lang="es-AR" sz="1500" kern="1200" dirty="0"/>
        </a:p>
      </dsp:txBody>
      <dsp:txXfrm>
        <a:off x="3454" y="1580564"/>
        <a:ext cx="1870132" cy="1122079"/>
      </dsp:txXfrm>
    </dsp:sp>
    <dsp:sp modelId="{B89EE39B-4183-44C3-9DC4-3FFDEB654AAB}">
      <dsp:nvSpPr>
        <dsp:cNvPr id="0" name=""/>
        <dsp:cNvSpPr/>
      </dsp:nvSpPr>
      <dsp:spPr>
        <a:xfrm>
          <a:off x="2060599" y="1580564"/>
          <a:ext cx="1870132" cy="11220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Se pactó el préstamo en 12 cuotas</a:t>
          </a:r>
          <a:endParaRPr lang="es-AR" sz="1500" kern="1200" dirty="0"/>
        </a:p>
      </dsp:txBody>
      <dsp:txXfrm>
        <a:off x="2060599" y="1580564"/>
        <a:ext cx="1870132" cy="1122079"/>
      </dsp:txXfrm>
    </dsp:sp>
    <dsp:sp modelId="{50F6EBF5-00C9-42C3-9B9B-DE6A3634B379}">
      <dsp:nvSpPr>
        <dsp:cNvPr id="0" name=""/>
        <dsp:cNvSpPr/>
      </dsp:nvSpPr>
      <dsp:spPr>
        <a:xfrm>
          <a:off x="4117745" y="1580564"/>
          <a:ext cx="1870132" cy="1122079"/>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La primera cuota tenia vencimiento el .05/10/2018</a:t>
          </a:r>
          <a:endParaRPr lang="es-AR" sz="1500" kern="1200" dirty="0"/>
        </a:p>
      </dsp:txBody>
      <dsp:txXfrm>
        <a:off x="4117745" y="1580564"/>
        <a:ext cx="1870132" cy="1122079"/>
      </dsp:txXfrm>
    </dsp:sp>
    <dsp:sp modelId="{68ED3A96-3AAA-4534-82F7-85089B576CAA}">
      <dsp:nvSpPr>
        <dsp:cNvPr id="0" name=""/>
        <dsp:cNvSpPr/>
      </dsp:nvSpPr>
      <dsp:spPr>
        <a:xfrm>
          <a:off x="6174890" y="1580564"/>
          <a:ext cx="1870132" cy="11220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La mora denunciada: 05/02/2019</a:t>
          </a:r>
          <a:endParaRPr lang="es-AR" sz="1500" kern="1200" dirty="0"/>
        </a:p>
      </dsp:txBody>
      <dsp:txXfrm>
        <a:off x="6174890" y="1580564"/>
        <a:ext cx="1870132" cy="1122079"/>
      </dsp:txXfrm>
    </dsp:sp>
    <dsp:sp modelId="{0449D0F2-535D-4648-A347-30016416C011}">
      <dsp:nvSpPr>
        <dsp:cNvPr id="0" name=""/>
        <dsp:cNvSpPr/>
      </dsp:nvSpPr>
      <dsp:spPr>
        <a:xfrm>
          <a:off x="8232036" y="1580564"/>
          <a:ext cx="1870132" cy="1122079"/>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Pago parcial: 3 cuotas (de acuerdo a </a:t>
          </a:r>
          <a:r>
            <a:rPr lang="es-ES" sz="1500" b="1" kern="1200" dirty="0" err="1">
              <a:latin typeface="+mj-lt"/>
            </a:rPr>
            <a:t>vto</a:t>
          </a:r>
          <a:r>
            <a:rPr lang="es-ES" sz="1500" b="1" kern="1200" dirty="0">
              <a:latin typeface="+mj-lt"/>
            </a:rPr>
            <a:t> 1ª cuota y fecha de mora)</a:t>
          </a:r>
          <a:endParaRPr lang="es-AR" sz="1500" kern="1200" dirty="0"/>
        </a:p>
      </dsp:txBody>
      <dsp:txXfrm>
        <a:off x="8232036" y="1580564"/>
        <a:ext cx="1870132" cy="1122079"/>
      </dsp:txXfrm>
    </dsp:sp>
    <dsp:sp modelId="{3F558D5D-ECC2-414E-8112-E4D6737CBE30}">
      <dsp:nvSpPr>
        <dsp:cNvPr id="0" name=""/>
        <dsp:cNvSpPr/>
      </dsp:nvSpPr>
      <dsp:spPr>
        <a:xfrm>
          <a:off x="2060599" y="2889657"/>
          <a:ext cx="1870132" cy="11220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La cuota se pactó en : $ 3,293,25</a:t>
          </a:r>
          <a:endParaRPr lang="es-AR" sz="1500" kern="1200" dirty="0"/>
        </a:p>
      </dsp:txBody>
      <dsp:txXfrm>
        <a:off x="2060599" y="2889657"/>
        <a:ext cx="1870132" cy="1122079"/>
      </dsp:txXfrm>
    </dsp:sp>
    <dsp:sp modelId="{405A9852-E018-4BE1-9FA2-9785B9B071E3}">
      <dsp:nvSpPr>
        <dsp:cNvPr id="0" name=""/>
        <dsp:cNvSpPr/>
      </dsp:nvSpPr>
      <dsp:spPr>
        <a:xfrm>
          <a:off x="4117745" y="2889657"/>
          <a:ext cx="1870132" cy="1122079"/>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Del Ticket base de la operación surge que el capital prestado era de pesos $ 23,018,50</a:t>
          </a:r>
          <a:endParaRPr lang="es-AR" sz="1500" kern="1200" dirty="0"/>
        </a:p>
      </dsp:txBody>
      <dsp:txXfrm>
        <a:off x="4117745" y="2889657"/>
        <a:ext cx="1870132" cy="1122079"/>
      </dsp:txXfrm>
    </dsp:sp>
    <dsp:sp modelId="{C2CFB887-CD4E-45E9-A73D-1DDC1F50B55D}">
      <dsp:nvSpPr>
        <dsp:cNvPr id="0" name=""/>
        <dsp:cNvSpPr/>
      </dsp:nvSpPr>
      <dsp:spPr>
        <a:xfrm>
          <a:off x="6174890" y="2889657"/>
          <a:ext cx="1870132" cy="11220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j-lt"/>
            </a:rPr>
            <a:t>Interés compensatorio agregado a la cuota $ 15,916,46</a:t>
          </a:r>
          <a:endParaRPr lang="es-AR" sz="1500" kern="1200" dirty="0"/>
        </a:p>
      </dsp:txBody>
      <dsp:txXfrm>
        <a:off x="6174890" y="2889657"/>
        <a:ext cx="1870132" cy="1122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7FBBC-62AE-422D-8310-4D6933496C16}">
      <dsp:nvSpPr>
        <dsp:cNvPr id="0" name=""/>
        <dsp:cNvSpPr/>
      </dsp:nvSpPr>
      <dsp:spPr>
        <a:xfrm>
          <a:off x="2471" y="686842"/>
          <a:ext cx="1960705" cy="117642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TÍTULO COMPLEJO</a:t>
          </a:r>
          <a:endParaRPr lang="es-AR" sz="3000" kern="1200" dirty="0"/>
        </a:p>
      </dsp:txBody>
      <dsp:txXfrm>
        <a:off x="2471" y="686842"/>
        <a:ext cx="1960705" cy="1176423"/>
      </dsp:txXfrm>
    </dsp:sp>
    <dsp:sp modelId="{DDD62847-529C-4EB4-9D09-05E5C6A6B77D}">
      <dsp:nvSpPr>
        <dsp:cNvPr id="0" name=""/>
        <dsp:cNvSpPr/>
      </dsp:nvSpPr>
      <dsp:spPr>
        <a:xfrm>
          <a:off x="2159247" y="686842"/>
          <a:ext cx="1960705" cy="117642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ART. 36</a:t>
          </a:r>
          <a:endParaRPr lang="es-AR" sz="3000" kern="1200" dirty="0"/>
        </a:p>
      </dsp:txBody>
      <dsp:txXfrm>
        <a:off x="2159247" y="686842"/>
        <a:ext cx="1960705" cy="1176423"/>
      </dsp:txXfrm>
    </dsp:sp>
    <dsp:sp modelId="{A98AB576-F08F-4B63-9D9C-4E9AC8BC9C3D}">
      <dsp:nvSpPr>
        <dsp:cNvPr id="0" name=""/>
        <dsp:cNvSpPr/>
      </dsp:nvSpPr>
      <dsp:spPr>
        <a:xfrm>
          <a:off x="4316022" y="686842"/>
          <a:ext cx="1960705" cy="117642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ART. 10</a:t>
          </a:r>
          <a:endParaRPr lang="es-AR" sz="3000" kern="1200" dirty="0"/>
        </a:p>
      </dsp:txBody>
      <dsp:txXfrm>
        <a:off x="4316022" y="686842"/>
        <a:ext cx="1960705" cy="1176423"/>
      </dsp:txXfrm>
    </dsp:sp>
    <dsp:sp modelId="{A0966B8F-8B0D-4B29-A6FF-D8B2659A5B3C}">
      <dsp:nvSpPr>
        <dsp:cNvPr id="0" name=""/>
        <dsp:cNvSpPr/>
      </dsp:nvSpPr>
      <dsp:spPr>
        <a:xfrm>
          <a:off x="6472798" y="686842"/>
          <a:ext cx="1960705" cy="1176423"/>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ART 8 BIS </a:t>
          </a:r>
          <a:endParaRPr lang="es-AR" sz="3000" kern="1200" dirty="0"/>
        </a:p>
      </dsp:txBody>
      <dsp:txXfrm>
        <a:off x="6472798" y="686842"/>
        <a:ext cx="1960705" cy="1176423"/>
      </dsp:txXfrm>
    </dsp:sp>
    <dsp:sp modelId="{D161816B-7D61-4661-8AE5-74FAB32D8D4E}">
      <dsp:nvSpPr>
        <dsp:cNvPr id="0" name=""/>
        <dsp:cNvSpPr/>
      </dsp:nvSpPr>
      <dsp:spPr>
        <a:xfrm>
          <a:off x="1080859" y="2059335"/>
          <a:ext cx="1960705" cy="117642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ART 1097</a:t>
          </a:r>
          <a:endParaRPr lang="es-AR" sz="3000" kern="1200" dirty="0"/>
        </a:p>
      </dsp:txBody>
      <dsp:txXfrm>
        <a:off x="1080859" y="2059335"/>
        <a:ext cx="1960705" cy="1176423"/>
      </dsp:txXfrm>
    </dsp:sp>
    <dsp:sp modelId="{1A9DB60C-566C-447A-9555-493344D6102E}">
      <dsp:nvSpPr>
        <dsp:cNvPr id="0" name=""/>
        <dsp:cNvSpPr/>
      </dsp:nvSpPr>
      <dsp:spPr>
        <a:xfrm>
          <a:off x="3237634" y="2059335"/>
          <a:ext cx="1960705" cy="117642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ART.1119</a:t>
          </a:r>
          <a:endParaRPr lang="es-AR" sz="3000" kern="1200" dirty="0"/>
        </a:p>
      </dsp:txBody>
      <dsp:txXfrm>
        <a:off x="3237634" y="2059335"/>
        <a:ext cx="1960705" cy="1176423"/>
      </dsp:txXfrm>
    </dsp:sp>
    <dsp:sp modelId="{E47D12F2-B11F-48D3-8B67-198E1EEC8F70}">
      <dsp:nvSpPr>
        <dsp:cNvPr id="0" name=""/>
        <dsp:cNvSpPr/>
      </dsp:nvSpPr>
      <dsp:spPr>
        <a:xfrm>
          <a:off x="5394410" y="2059335"/>
          <a:ext cx="1960705" cy="1176423"/>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ART. 1120</a:t>
          </a:r>
          <a:endParaRPr lang="es-AR" sz="3000" kern="1200" dirty="0"/>
        </a:p>
      </dsp:txBody>
      <dsp:txXfrm>
        <a:off x="5394410" y="2059335"/>
        <a:ext cx="1960705" cy="1176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3FC9-26DA-4ED7-918A-040CE071805C}">
      <dsp:nvSpPr>
        <dsp:cNvPr id="0" name=""/>
        <dsp:cNvSpPr/>
      </dsp:nvSpPr>
      <dsp:spPr>
        <a:xfrm>
          <a:off x="0" y="0"/>
          <a:ext cx="9144313" cy="1245742"/>
        </a:xfrm>
        <a:prstGeom prst="rect">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kern="1200" dirty="0">
              <a:solidFill>
                <a:schemeClr val="bg1"/>
              </a:solidFill>
            </a:rPr>
            <a:t>ART. 36 LDC</a:t>
          </a:r>
          <a:endParaRPr lang="es-AR" sz="4400" kern="1200" dirty="0">
            <a:solidFill>
              <a:schemeClr val="bg1"/>
            </a:solidFill>
          </a:endParaRPr>
        </a:p>
      </dsp:txBody>
      <dsp:txXfrm>
        <a:off x="0" y="0"/>
        <a:ext cx="9144313" cy="1245742"/>
      </dsp:txXfrm>
    </dsp:sp>
    <dsp:sp modelId="{FE85C2E9-52BC-4A6D-A261-08F8ABC5427A}">
      <dsp:nvSpPr>
        <dsp:cNvPr id="0" name=""/>
        <dsp:cNvSpPr/>
      </dsp:nvSpPr>
      <dsp:spPr>
        <a:xfrm>
          <a:off x="4464" y="1245742"/>
          <a:ext cx="3045127" cy="2616058"/>
        </a:xfrm>
        <a:prstGeom prst="rect">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TEA</a:t>
          </a:r>
          <a:endParaRPr lang="es-AR" sz="3700" kern="1200" dirty="0"/>
        </a:p>
      </dsp:txBody>
      <dsp:txXfrm>
        <a:off x="4464" y="1245742"/>
        <a:ext cx="3045127" cy="2616058"/>
      </dsp:txXfrm>
    </dsp:sp>
    <dsp:sp modelId="{0BD808E6-53D3-4225-A999-A81B5199E6ED}">
      <dsp:nvSpPr>
        <dsp:cNvPr id="0" name=""/>
        <dsp:cNvSpPr/>
      </dsp:nvSpPr>
      <dsp:spPr>
        <a:xfrm>
          <a:off x="3049592" y="1245742"/>
          <a:ext cx="3045127" cy="26160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CFT</a:t>
          </a:r>
          <a:endParaRPr lang="es-AR" sz="3700" kern="1200" dirty="0"/>
        </a:p>
      </dsp:txBody>
      <dsp:txXfrm>
        <a:off x="3049592" y="1245742"/>
        <a:ext cx="3045127" cy="2616058"/>
      </dsp:txXfrm>
    </dsp:sp>
    <dsp:sp modelId="{C4C0185C-9797-4371-B4EE-19DCE4859AC3}">
      <dsp:nvSpPr>
        <dsp:cNvPr id="0" name=""/>
        <dsp:cNvSpPr/>
      </dsp:nvSpPr>
      <dsp:spPr>
        <a:xfrm>
          <a:off x="6094720" y="1245742"/>
          <a:ext cx="3045127" cy="26160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CANCELACIÓN DE INTERESES</a:t>
          </a:r>
          <a:endParaRPr lang="es-AR" sz="3700" kern="1200" dirty="0"/>
        </a:p>
      </dsp:txBody>
      <dsp:txXfrm>
        <a:off x="6094720" y="1245742"/>
        <a:ext cx="3045127" cy="2616058"/>
      </dsp:txXfrm>
    </dsp:sp>
    <dsp:sp modelId="{554070B3-7939-4C01-A936-B8AA10729D6D}">
      <dsp:nvSpPr>
        <dsp:cNvPr id="0" name=""/>
        <dsp:cNvSpPr/>
      </dsp:nvSpPr>
      <dsp:spPr>
        <a:xfrm>
          <a:off x="0" y="3861800"/>
          <a:ext cx="9144313" cy="2906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990EB-65FF-4FB3-8D96-60A04BBC7B89}">
      <dsp:nvSpPr>
        <dsp:cNvPr id="0" name=""/>
        <dsp:cNvSpPr/>
      </dsp:nvSpPr>
      <dsp:spPr>
        <a:xfrm rot="10800000">
          <a:off x="1660039" y="1524"/>
          <a:ext cx="5455763" cy="1143374"/>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196" tIns="160020" rIns="298704" bIns="160020" numCol="1" spcCol="1270" anchor="ctr" anchorCtr="0">
          <a:noAutofit/>
        </a:bodyPr>
        <a:lstStyle/>
        <a:p>
          <a:pPr marL="0" lvl="0" indent="0" algn="ctr" defTabSz="1866900">
            <a:lnSpc>
              <a:spcPct val="90000"/>
            </a:lnSpc>
            <a:spcBef>
              <a:spcPct val="0"/>
            </a:spcBef>
            <a:spcAft>
              <a:spcPct val="35000"/>
            </a:spcAft>
            <a:buNone/>
          </a:pPr>
          <a:r>
            <a:rPr lang="es-ES" sz="4200" kern="1200" dirty="0"/>
            <a:t>INFORMACIÓN</a:t>
          </a:r>
          <a:endParaRPr lang="es-AR" sz="4200" kern="1200" dirty="0"/>
        </a:p>
      </dsp:txBody>
      <dsp:txXfrm rot="10800000">
        <a:off x="1945882" y="1524"/>
        <a:ext cx="5169920" cy="1143374"/>
      </dsp:txXfrm>
    </dsp:sp>
    <dsp:sp modelId="{6A1BEE49-0199-4308-9C62-AAD685519C4F}">
      <dsp:nvSpPr>
        <dsp:cNvPr id="0" name=""/>
        <dsp:cNvSpPr/>
      </dsp:nvSpPr>
      <dsp:spPr>
        <a:xfrm>
          <a:off x="1088352" y="1524"/>
          <a:ext cx="1143374" cy="114337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BF3D46-A386-4250-8B66-E91AD4135C1B}">
      <dsp:nvSpPr>
        <dsp:cNvPr id="0" name=""/>
        <dsp:cNvSpPr/>
      </dsp:nvSpPr>
      <dsp:spPr>
        <a:xfrm rot="10800000">
          <a:off x="1660039" y="1486204"/>
          <a:ext cx="5455763" cy="1143374"/>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196" tIns="160020" rIns="298704" bIns="160020" numCol="1" spcCol="1270" anchor="ctr" anchorCtr="0">
          <a:noAutofit/>
        </a:bodyPr>
        <a:lstStyle/>
        <a:p>
          <a:pPr marL="0" lvl="0" indent="0" algn="ctr" defTabSz="1866900">
            <a:lnSpc>
              <a:spcPct val="90000"/>
            </a:lnSpc>
            <a:spcBef>
              <a:spcPct val="0"/>
            </a:spcBef>
            <a:spcAft>
              <a:spcPct val="35000"/>
            </a:spcAft>
            <a:buNone/>
          </a:pPr>
          <a:r>
            <a:rPr lang="es-ES" sz="4200" kern="1200" dirty="0"/>
            <a:t>CLAUSULA ABUSIVA</a:t>
          </a:r>
          <a:endParaRPr lang="es-AR" sz="4200" kern="1200" dirty="0"/>
        </a:p>
      </dsp:txBody>
      <dsp:txXfrm rot="10800000">
        <a:off x="1945882" y="1486204"/>
        <a:ext cx="5169920" cy="1143374"/>
      </dsp:txXfrm>
    </dsp:sp>
    <dsp:sp modelId="{C39D429B-B594-4711-BF2F-3265C95ED2F8}">
      <dsp:nvSpPr>
        <dsp:cNvPr id="0" name=""/>
        <dsp:cNvSpPr/>
      </dsp:nvSpPr>
      <dsp:spPr>
        <a:xfrm>
          <a:off x="1088352" y="1486204"/>
          <a:ext cx="1143374" cy="1143374"/>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143F34-9048-4263-BDCB-A463C81571D4}">
      <dsp:nvSpPr>
        <dsp:cNvPr id="0" name=""/>
        <dsp:cNvSpPr/>
      </dsp:nvSpPr>
      <dsp:spPr>
        <a:xfrm rot="10800000">
          <a:off x="1660039" y="2970884"/>
          <a:ext cx="5455763" cy="1143374"/>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196" tIns="160020" rIns="298704" bIns="160020" numCol="1" spcCol="1270" anchor="ctr" anchorCtr="0">
          <a:noAutofit/>
        </a:bodyPr>
        <a:lstStyle/>
        <a:p>
          <a:pPr marL="0" lvl="0" indent="0" algn="ctr" defTabSz="1866900">
            <a:lnSpc>
              <a:spcPct val="90000"/>
            </a:lnSpc>
            <a:spcBef>
              <a:spcPct val="0"/>
            </a:spcBef>
            <a:spcAft>
              <a:spcPct val="35000"/>
            </a:spcAft>
            <a:buNone/>
          </a:pPr>
          <a:r>
            <a:rPr lang="es-ES" sz="4200" kern="1200" dirty="0"/>
            <a:t>TRATO DIGNO</a:t>
          </a:r>
          <a:endParaRPr lang="es-AR" sz="4200" kern="1200" dirty="0"/>
        </a:p>
      </dsp:txBody>
      <dsp:txXfrm rot="10800000">
        <a:off x="1945882" y="2970884"/>
        <a:ext cx="5169920" cy="1143374"/>
      </dsp:txXfrm>
    </dsp:sp>
    <dsp:sp modelId="{1E17D6A4-9FD4-4594-A537-3AB22F445840}">
      <dsp:nvSpPr>
        <dsp:cNvPr id="0" name=""/>
        <dsp:cNvSpPr/>
      </dsp:nvSpPr>
      <dsp:spPr>
        <a:xfrm>
          <a:off x="1088352" y="2970884"/>
          <a:ext cx="1143374" cy="114337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F65B8-DC2E-4A1B-B9A0-F8D11666664E}">
      <dsp:nvSpPr>
        <dsp:cNvPr id="0" name=""/>
        <dsp:cNvSpPr/>
      </dsp:nvSpPr>
      <dsp:spPr>
        <a:xfrm>
          <a:off x="0" y="0"/>
          <a:ext cx="9492043" cy="140692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 sz="2700" kern="1200" dirty="0"/>
            <a:t>INTERES MORATORIO</a:t>
          </a:r>
          <a:endParaRPr lang="es-AR" sz="2700" kern="1200" dirty="0"/>
        </a:p>
        <a:p>
          <a:pPr marL="228600" lvl="1" indent="-228600" algn="l" defTabSz="933450">
            <a:lnSpc>
              <a:spcPct val="90000"/>
            </a:lnSpc>
            <a:spcBef>
              <a:spcPct val="0"/>
            </a:spcBef>
            <a:spcAft>
              <a:spcPct val="15000"/>
            </a:spcAft>
            <a:buChar char="•"/>
          </a:pPr>
          <a:r>
            <a:rPr lang="es-ES" sz="2100" kern="1200" dirty="0"/>
            <a:t>Indemnizar la mora en el pago</a:t>
          </a:r>
          <a:endParaRPr lang="es-AR" sz="2100" kern="1200" dirty="0"/>
        </a:p>
        <a:p>
          <a:pPr marL="228600" lvl="1" indent="-228600" algn="l" defTabSz="933450">
            <a:lnSpc>
              <a:spcPct val="90000"/>
            </a:lnSpc>
            <a:spcBef>
              <a:spcPct val="0"/>
            </a:spcBef>
            <a:spcAft>
              <a:spcPct val="15000"/>
            </a:spcAft>
            <a:buChar char="•"/>
          </a:pPr>
          <a:r>
            <a:rPr lang="es-ES" sz="2100" kern="1200" dirty="0"/>
            <a:t>Retardo imputable en el cumplimiento de la obligación</a:t>
          </a:r>
          <a:endParaRPr lang="es-AR" sz="2100" kern="1200" dirty="0"/>
        </a:p>
      </dsp:txBody>
      <dsp:txXfrm>
        <a:off x="2039100" y="0"/>
        <a:ext cx="7452942" cy="1406921"/>
      </dsp:txXfrm>
    </dsp:sp>
    <dsp:sp modelId="{32F29FE8-1CAF-44FD-8CE9-45B31D3605F4}">
      <dsp:nvSpPr>
        <dsp:cNvPr id="0" name=""/>
        <dsp:cNvSpPr/>
      </dsp:nvSpPr>
      <dsp:spPr>
        <a:xfrm>
          <a:off x="140692" y="140692"/>
          <a:ext cx="1898408" cy="112553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F9E5DE-5C89-48AA-B5C9-233FB8D60B22}">
      <dsp:nvSpPr>
        <dsp:cNvPr id="0" name=""/>
        <dsp:cNvSpPr/>
      </dsp:nvSpPr>
      <dsp:spPr>
        <a:xfrm>
          <a:off x="0" y="1547614"/>
          <a:ext cx="9492043" cy="1406921"/>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 sz="2700" kern="1200" dirty="0"/>
            <a:t>INTERES COMPENSATORIO</a:t>
          </a:r>
          <a:endParaRPr lang="es-AR" sz="2700" kern="1200" dirty="0"/>
        </a:p>
        <a:p>
          <a:pPr marL="228600" lvl="1" indent="-228600" algn="l" defTabSz="933450">
            <a:lnSpc>
              <a:spcPct val="90000"/>
            </a:lnSpc>
            <a:spcBef>
              <a:spcPct val="0"/>
            </a:spcBef>
            <a:spcAft>
              <a:spcPct val="15000"/>
            </a:spcAft>
            <a:buChar char="•"/>
          </a:pPr>
          <a:r>
            <a:rPr lang="es-ES" sz="2100" kern="1200" dirty="0"/>
            <a:t>Contraprestación por el uso del dinero ajeno</a:t>
          </a:r>
          <a:endParaRPr lang="es-AR" sz="2100" kern="1200" dirty="0"/>
        </a:p>
        <a:p>
          <a:pPr marL="228600" lvl="1" indent="-228600" algn="l" defTabSz="933450">
            <a:lnSpc>
              <a:spcPct val="90000"/>
            </a:lnSpc>
            <a:spcBef>
              <a:spcPct val="0"/>
            </a:spcBef>
            <a:spcAft>
              <a:spcPct val="15000"/>
            </a:spcAft>
            <a:buChar char="•"/>
          </a:pPr>
          <a:r>
            <a:rPr lang="es-ES" sz="2100" kern="1200" dirty="0"/>
            <a:t>Ajeno a todo idea de responsabilidad civil </a:t>
          </a:r>
          <a:endParaRPr lang="es-AR" sz="2100" kern="1200" dirty="0"/>
        </a:p>
      </dsp:txBody>
      <dsp:txXfrm>
        <a:off x="2039100" y="1547614"/>
        <a:ext cx="7452942" cy="1406921"/>
      </dsp:txXfrm>
    </dsp:sp>
    <dsp:sp modelId="{9E414F16-02E8-4916-B206-4985BF59800B}">
      <dsp:nvSpPr>
        <dsp:cNvPr id="0" name=""/>
        <dsp:cNvSpPr/>
      </dsp:nvSpPr>
      <dsp:spPr>
        <a:xfrm>
          <a:off x="140692" y="1688306"/>
          <a:ext cx="1898408" cy="112553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31ECAB-C240-4D2B-A567-E73E4A2F8C18}">
      <dsp:nvSpPr>
        <dsp:cNvPr id="0" name=""/>
        <dsp:cNvSpPr/>
      </dsp:nvSpPr>
      <dsp:spPr>
        <a:xfrm>
          <a:off x="0" y="3095228"/>
          <a:ext cx="9492043" cy="1406921"/>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 sz="2700" kern="1200" dirty="0"/>
            <a:t>INTERES PUNITORIO CONVENCIONAL</a:t>
          </a:r>
          <a:endParaRPr lang="es-AR" sz="2700" kern="1200" dirty="0"/>
        </a:p>
        <a:p>
          <a:pPr marL="228600" lvl="1" indent="-228600" algn="l" defTabSz="933450">
            <a:lnSpc>
              <a:spcPct val="90000"/>
            </a:lnSpc>
            <a:spcBef>
              <a:spcPct val="0"/>
            </a:spcBef>
            <a:spcAft>
              <a:spcPct val="15000"/>
            </a:spcAft>
            <a:buChar char="•"/>
          </a:pPr>
          <a:r>
            <a:rPr lang="es-ES" sz="2100" kern="1200" dirty="0"/>
            <a:t>Cláusula penal</a:t>
          </a:r>
          <a:endParaRPr lang="es-AR" sz="2100" kern="1200" dirty="0"/>
        </a:p>
        <a:p>
          <a:pPr marL="228600" lvl="1" indent="-228600" algn="l" defTabSz="933450">
            <a:lnSpc>
              <a:spcPct val="90000"/>
            </a:lnSpc>
            <a:spcBef>
              <a:spcPct val="0"/>
            </a:spcBef>
            <a:spcAft>
              <a:spcPct val="15000"/>
            </a:spcAft>
            <a:buChar char="•"/>
          </a:pPr>
          <a:r>
            <a:rPr lang="es-ES" sz="2100" kern="1200" dirty="0"/>
            <a:t>Resarcen la mora. Castigan el incumplimiento. Plus.</a:t>
          </a:r>
          <a:endParaRPr lang="es-AR" sz="2100" kern="1200" dirty="0"/>
        </a:p>
      </dsp:txBody>
      <dsp:txXfrm>
        <a:off x="2039100" y="3095228"/>
        <a:ext cx="7452942" cy="1406921"/>
      </dsp:txXfrm>
    </dsp:sp>
    <dsp:sp modelId="{8D09AED1-F0C0-408C-8011-4573E6D9BB29}">
      <dsp:nvSpPr>
        <dsp:cNvPr id="0" name=""/>
        <dsp:cNvSpPr/>
      </dsp:nvSpPr>
      <dsp:spPr>
        <a:xfrm>
          <a:off x="140692" y="3235920"/>
          <a:ext cx="1898408" cy="1125537"/>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126D1-9FBD-43C5-9304-B5A69CD24A5E}">
      <dsp:nvSpPr>
        <dsp:cNvPr id="0" name=""/>
        <dsp:cNvSpPr/>
      </dsp:nvSpPr>
      <dsp:spPr>
        <a:xfrm>
          <a:off x="0" y="66256"/>
          <a:ext cx="9697792" cy="897420"/>
        </a:xfrm>
        <a:prstGeom prst="rect">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latin typeface="+mj-lt"/>
            </a:rPr>
            <a:t>CON QUE NOS ENCONTRAMOS</a:t>
          </a:r>
          <a:endParaRPr lang="es-AR" sz="4000" kern="1200" dirty="0">
            <a:latin typeface="+mj-lt"/>
          </a:endParaRPr>
        </a:p>
      </dsp:txBody>
      <dsp:txXfrm>
        <a:off x="0" y="66256"/>
        <a:ext cx="9697792" cy="897420"/>
      </dsp:txXfrm>
    </dsp:sp>
    <dsp:sp modelId="{F5BCBF8D-E9B0-42E3-94AC-42F706C77C20}">
      <dsp:nvSpPr>
        <dsp:cNvPr id="0" name=""/>
        <dsp:cNvSpPr/>
      </dsp:nvSpPr>
      <dsp:spPr>
        <a:xfrm>
          <a:off x="1183" y="897420"/>
          <a:ext cx="1385060" cy="188458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SE PACTA TEA</a:t>
          </a:r>
        </a:p>
        <a:p>
          <a:pPr marL="0" lvl="0" indent="0" algn="ctr" defTabSz="844550">
            <a:lnSpc>
              <a:spcPct val="90000"/>
            </a:lnSpc>
            <a:spcBef>
              <a:spcPct val="0"/>
            </a:spcBef>
            <a:spcAft>
              <a:spcPct val="35000"/>
            </a:spcAft>
            <a:buNone/>
          </a:pPr>
          <a:r>
            <a:rPr lang="es-ES" sz="1900" kern="1200" dirty="0"/>
            <a:t>NO SE PACTA</a:t>
          </a:r>
          <a:endParaRPr lang="es-AR" sz="1900" kern="1200" dirty="0"/>
        </a:p>
      </dsp:txBody>
      <dsp:txXfrm>
        <a:off x="1183" y="897420"/>
        <a:ext cx="1385060" cy="1884583"/>
      </dsp:txXfrm>
    </dsp:sp>
    <dsp:sp modelId="{A1A55B17-E0B1-4537-AC47-E14B999642FE}">
      <dsp:nvSpPr>
        <dsp:cNvPr id="0" name=""/>
        <dsp:cNvSpPr/>
      </dsp:nvSpPr>
      <dsp:spPr>
        <a:xfrm>
          <a:off x="1386244" y="897420"/>
          <a:ext cx="1385060" cy="188458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SE PACTA CADUCIDAD DE LAZOS </a:t>
          </a:r>
        </a:p>
        <a:p>
          <a:pPr marL="0" lvl="0" indent="0" algn="ctr" defTabSz="844550">
            <a:lnSpc>
              <a:spcPct val="90000"/>
            </a:lnSpc>
            <a:spcBef>
              <a:spcPct val="0"/>
            </a:spcBef>
            <a:spcAft>
              <a:spcPct val="35000"/>
            </a:spcAft>
            <a:buNone/>
          </a:pPr>
          <a:r>
            <a:rPr lang="es-ES" sz="1900" kern="1200" dirty="0"/>
            <a:t>SIN PACTO DE CADUCIDAD</a:t>
          </a:r>
          <a:endParaRPr lang="es-AR" sz="1900" kern="1200" dirty="0"/>
        </a:p>
      </dsp:txBody>
      <dsp:txXfrm>
        <a:off x="1386244" y="897420"/>
        <a:ext cx="1385060" cy="1884583"/>
      </dsp:txXfrm>
    </dsp:sp>
    <dsp:sp modelId="{29BFCE42-B965-4691-BEE0-0702E9B20238}">
      <dsp:nvSpPr>
        <dsp:cNvPr id="0" name=""/>
        <dsp:cNvSpPr/>
      </dsp:nvSpPr>
      <dsp:spPr>
        <a:xfrm>
          <a:off x="2771305" y="897420"/>
          <a:ext cx="1385060" cy="188458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SE PACTA MORA</a:t>
          </a:r>
        </a:p>
        <a:p>
          <a:pPr marL="0" lvl="0" indent="0" algn="ctr" defTabSz="844550">
            <a:lnSpc>
              <a:spcPct val="90000"/>
            </a:lnSpc>
            <a:spcBef>
              <a:spcPct val="0"/>
            </a:spcBef>
            <a:spcAft>
              <a:spcPct val="35000"/>
            </a:spcAft>
            <a:buNone/>
          </a:pPr>
          <a:r>
            <a:rPr lang="es-ES" sz="1900" kern="1200" dirty="0"/>
            <a:t>NO SE PACTA</a:t>
          </a:r>
          <a:endParaRPr lang="es-AR" sz="1900" kern="1200" dirty="0"/>
        </a:p>
      </dsp:txBody>
      <dsp:txXfrm>
        <a:off x="2771305" y="897420"/>
        <a:ext cx="1385060" cy="1884583"/>
      </dsp:txXfrm>
    </dsp:sp>
    <dsp:sp modelId="{0C048D0D-B74F-42C2-9A60-D7126AC639BD}">
      <dsp:nvSpPr>
        <dsp:cNvPr id="0" name=""/>
        <dsp:cNvSpPr/>
      </dsp:nvSpPr>
      <dsp:spPr>
        <a:xfrm>
          <a:off x="4156365" y="897420"/>
          <a:ext cx="1385060" cy="188458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SE FIRMA PAGARE A LA VISTA</a:t>
          </a:r>
          <a:endParaRPr lang="es-AR" sz="1900" kern="1200" dirty="0"/>
        </a:p>
      </dsp:txBody>
      <dsp:txXfrm>
        <a:off x="4156365" y="897420"/>
        <a:ext cx="1385060" cy="1884583"/>
      </dsp:txXfrm>
    </dsp:sp>
    <dsp:sp modelId="{4A2E16ED-8DDB-4784-91C1-E1DE6477C55E}">
      <dsp:nvSpPr>
        <dsp:cNvPr id="0" name=""/>
        <dsp:cNvSpPr/>
      </dsp:nvSpPr>
      <dsp:spPr>
        <a:xfrm>
          <a:off x="5541426" y="897420"/>
          <a:ext cx="1385060" cy="188458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SE FIRMA PAGARE A DIA FIJO </a:t>
          </a:r>
          <a:endParaRPr lang="es-AR" sz="1900" kern="1200" dirty="0"/>
        </a:p>
      </dsp:txBody>
      <dsp:txXfrm>
        <a:off x="5541426" y="897420"/>
        <a:ext cx="1385060" cy="1884583"/>
      </dsp:txXfrm>
    </dsp:sp>
    <dsp:sp modelId="{78A2165D-E14E-410C-9A9F-471201C09326}">
      <dsp:nvSpPr>
        <dsp:cNvPr id="0" name=""/>
        <dsp:cNvSpPr/>
      </dsp:nvSpPr>
      <dsp:spPr>
        <a:xfrm>
          <a:off x="6926486" y="897420"/>
          <a:ext cx="1385060" cy="188458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SE FIRMA PAGARE EN BLANCO</a:t>
          </a:r>
          <a:endParaRPr lang="es-AR" sz="1900" kern="1200" dirty="0"/>
        </a:p>
      </dsp:txBody>
      <dsp:txXfrm>
        <a:off x="6926486" y="897420"/>
        <a:ext cx="1385060" cy="1884583"/>
      </dsp:txXfrm>
    </dsp:sp>
    <dsp:sp modelId="{532012B3-32E3-4843-88D4-4E2B51E62ED0}">
      <dsp:nvSpPr>
        <dsp:cNvPr id="0" name=""/>
        <dsp:cNvSpPr/>
      </dsp:nvSpPr>
      <dsp:spPr>
        <a:xfrm>
          <a:off x="8311547" y="897420"/>
          <a:ext cx="1385060" cy="188458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SE PACTA INTERESES PERO NO TASA</a:t>
          </a:r>
          <a:endParaRPr lang="es-AR" sz="1900" kern="1200" dirty="0"/>
        </a:p>
      </dsp:txBody>
      <dsp:txXfrm>
        <a:off x="8311547" y="897420"/>
        <a:ext cx="1385060" cy="1884583"/>
      </dsp:txXfrm>
    </dsp:sp>
    <dsp:sp modelId="{66D4EC4B-E277-4323-8240-231B0ADF0AB1}">
      <dsp:nvSpPr>
        <dsp:cNvPr id="0" name=""/>
        <dsp:cNvSpPr/>
      </dsp:nvSpPr>
      <dsp:spPr>
        <a:xfrm>
          <a:off x="0" y="2782003"/>
          <a:ext cx="9697792" cy="20939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45271-BE2B-4980-8D95-3D64DD9D0D08}">
      <dsp:nvSpPr>
        <dsp:cNvPr id="0" name=""/>
        <dsp:cNvSpPr/>
      </dsp:nvSpPr>
      <dsp:spPr>
        <a:xfrm>
          <a:off x="3440683" y="1242376"/>
          <a:ext cx="5045519" cy="241514"/>
        </a:xfrm>
        <a:prstGeom prst="rect">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3083D-6F51-410E-92EA-0A93F6EB43BD}">
      <dsp:nvSpPr>
        <dsp:cNvPr id="0" name=""/>
        <dsp:cNvSpPr/>
      </dsp:nvSpPr>
      <dsp:spPr>
        <a:xfrm>
          <a:off x="3440683" y="1289266"/>
          <a:ext cx="370662" cy="370662"/>
        </a:xfrm>
        <a:prstGeom prst="rect">
          <a:avLst/>
        </a:prstGeom>
        <a:solidFill>
          <a:schemeClr val="accent2">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9F6578-291F-4DBE-B7EF-9591AC71F386}">
      <dsp:nvSpPr>
        <dsp:cNvPr id="0" name=""/>
        <dsp:cNvSpPr/>
      </dsp:nvSpPr>
      <dsp:spPr>
        <a:xfrm>
          <a:off x="3440683" y="0"/>
          <a:ext cx="5045519" cy="1066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mj-lt"/>
            </a:rPr>
            <a:t>INTERES COMPENSATORIO</a:t>
          </a:r>
          <a:endParaRPr lang="es-AR" sz="2800" kern="1200" dirty="0">
            <a:latin typeface="+mj-lt"/>
          </a:endParaRPr>
        </a:p>
      </dsp:txBody>
      <dsp:txXfrm>
        <a:off x="3440683" y="0"/>
        <a:ext cx="5045519" cy="1066338"/>
      </dsp:txXfrm>
    </dsp:sp>
    <dsp:sp modelId="{56C2B22D-6F84-468E-BAB1-06B02B7188BE}">
      <dsp:nvSpPr>
        <dsp:cNvPr id="0" name=""/>
        <dsp:cNvSpPr/>
      </dsp:nvSpPr>
      <dsp:spPr>
        <a:xfrm>
          <a:off x="3440683" y="2153268"/>
          <a:ext cx="370652" cy="370652"/>
        </a:xfrm>
        <a:prstGeom prst="rect">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FBE61-8956-4EDA-BCF9-26B5772B7FEA}">
      <dsp:nvSpPr>
        <dsp:cNvPr id="0" name=""/>
        <dsp:cNvSpPr/>
      </dsp:nvSpPr>
      <dsp:spPr>
        <a:xfrm>
          <a:off x="3793870" y="1906598"/>
          <a:ext cx="4692333" cy="8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t>PUEDE RECLAMARSE</a:t>
          </a:r>
          <a:endParaRPr lang="es-AR" sz="2000" kern="1200" dirty="0"/>
        </a:p>
      </dsp:txBody>
      <dsp:txXfrm>
        <a:off x="3793870" y="1906598"/>
        <a:ext cx="4692333" cy="863992"/>
      </dsp:txXfrm>
    </dsp:sp>
    <dsp:sp modelId="{F5A996F4-DD69-49C8-A686-D897A5B33BCF}">
      <dsp:nvSpPr>
        <dsp:cNvPr id="0" name=""/>
        <dsp:cNvSpPr/>
      </dsp:nvSpPr>
      <dsp:spPr>
        <a:xfrm>
          <a:off x="3440683" y="3017261"/>
          <a:ext cx="370652" cy="370652"/>
        </a:xfrm>
        <a:prstGeom prst="rect">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80A4E-666F-44CA-A3C0-A194712567C5}">
      <dsp:nvSpPr>
        <dsp:cNvPr id="0" name=""/>
        <dsp:cNvSpPr/>
      </dsp:nvSpPr>
      <dsp:spPr>
        <a:xfrm>
          <a:off x="3793870" y="2770591"/>
          <a:ext cx="4692333" cy="8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t>PUEDE PACTARSE</a:t>
          </a:r>
          <a:endParaRPr lang="es-AR" sz="2000" kern="1200" dirty="0"/>
        </a:p>
      </dsp:txBody>
      <dsp:txXfrm>
        <a:off x="3793870" y="2770591"/>
        <a:ext cx="4692333" cy="863992"/>
      </dsp:txXfrm>
    </dsp:sp>
    <dsp:sp modelId="{7B791957-F100-49E2-B3A7-405EF4D9BBE9}">
      <dsp:nvSpPr>
        <dsp:cNvPr id="0" name=""/>
        <dsp:cNvSpPr/>
      </dsp:nvSpPr>
      <dsp:spPr>
        <a:xfrm>
          <a:off x="3440683" y="3881254"/>
          <a:ext cx="370652" cy="370652"/>
        </a:xfrm>
        <a:prstGeom prst="rect">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F4F369-CFA3-4328-859A-9B30EB2E0F52}">
      <dsp:nvSpPr>
        <dsp:cNvPr id="0" name=""/>
        <dsp:cNvSpPr/>
      </dsp:nvSpPr>
      <dsp:spPr>
        <a:xfrm>
          <a:off x="3793870" y="3634584"/>
          <a:ext cx="4692333" cy="8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t>MUTO ONEROSO: ART. 1527 SE DEBEN LOS INTERESES COMPENSATORIOS</a:t>
          </a:r>
          <a:endParaRPr lang="es-AR" sz="2000" kern="1200" dirty="0"/>
        </a:p>
      </dsp:txBody>
      <dsp:txXfrm>
        <a:off x="3793870" y="3634584"/>
        <a:ext cx="4692333" cy="863992"/>
      </dsp:txXfrm>
    </dsp:sp>
    <dsp:sp modelId="{1BDB840D-9CF6-4218-9627-FD3170163C35}">
      <dsp:nvSpPr>
        <dsp:cNvPr id="0" name=""/>
        <dsp:cNvSpPr/>
      </dsp:nvSpPr>
      <dsp:spPr>
        <a:xfrm>
          <a:off x="3440683" y="4745247"/>
          <a:ext cx="370652" cy="370652"/>
        </a:xfrm>
        <a:prstGeom prst="rect">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33DF9F-02F3-4D65-891F-C369E64CEB93}">
      <dsp:nvSpPr>
        <dsp:cNvPr id="0" name=""/>
        <dsp:cNvSpPr/>
      </dsp:nvSpPr>
      <dsp:spPr>
        <a:xfrm>
          <a:off x="3793870" y="4498577"/>
          <a:ext cx="4692333" cy="8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t>PUEDEN CAPITALIZARCE ??</a:t>
          </a:r>
          <a:endParaRPr lang="es-AR" sz="2000" kern="1200" dirty="0"/>
        </a:p>
      </dsp:txBody>
      <dsp:txXfrm>
        <a:off x="3793870" y="4498577"/>
        <a:ext cx="4692333" cy="8639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E580A-88FE-421C-B302-AC78F406638C}">
      <dsp:nvSpPr>
        <dsp:cNvPr id="0" name=""/>
        <dsp:cNvSpPr/>
      </dsp:nvSpPr>
      <dsp:spPr>
        <a:xfrm>
          <a:off x="0" y="0"/>
          <a:ext cx="10264461" cy="1305917"/>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t>ART. 770: NO SE DEBEN INTERESES DE LOS INTERESES EXCEPTO: </a:t>
          </a:r>
          <a:endParaRPr lang="es-AR" sz="3600" kern="1200" dirty="0"/>
        </a:p>
      </dsp:txBody>
      <dsp:txXfrm>
        <a:off x="0" y="0"/>
        <a:ext cx="10264461" cy="1305917"/>
      </dsp:txXfrm>
    </dsp:sp>
    <dsp:sp modelId="{42308FDB-1ECB-48F6-AE93-4A41FDCB00D8}">
      <dsp:nvSpPr>
        <dsp:cNvPr id="0" name=""/>
        <dsp:cNvSpPr/>
      </dsp:nvSpPr>
      <dsp:spPr>
        <a:xfrm>
          <a:off x="0" y="1305917"/>
          <a:ext cx="2566115" cy="274242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j-lt"/>
            </a:rPr>
            <a:t>INC. A: UNA CLÁUSULA EXPRESA AUTORICE LA ACUMULACIÓN</a:t>
          </a:r>
        </a:p>
        <a:p>
          <a:pPr marL="0" lvl="0" indent="0" algn="ctr" defTabSz="1066800">
            <a:lnSpc>
              <a:spcPct val="90000"/>
            </a:lnSpc>
            <a:spcBef>
              <a:spcPct val="0"/>
            </a:spcBef>
            <a:spcAft>
              <a:spcPct val="35000"/>
            </a:spcAft>
            <a:buNone/>
          </a:pPr>
          <a:r>
            <a:rPr lang="es-ES" sz="2400" kern="1200" dirty="0">
              <a:latin typeface="+mj-lt"/>
            </a:rPr>
            <a:t>PERIODICIDAD 6 MESES</a:t>
          </a:r>
          <a:endParaRPr lang="es-AR" sz="2400" kern="1200" dirty="0">
            <a:latin typeface="+mj-lt"/>
          </a:endParaRPr>
        </a:p>
      </dsp:txBody>
      <dsp:txXfrm>
        <a:off x="0" y="1305917"/>
        <a:ext cx="2566115" cy="2742426"/>
      </dsp:txXfrm>
    </dsp:sp>
    <dsp:sp modelId="{E85E8DA3-144B-4FDE-B6C0-B4408C2FDD18}">
      <dsp:nvSpPr>
        <dsp:cNvPr id="0" name=""/>
        <dsp:cNvSpPr/>
      </dsp:nvSpPr>
      <dsp:spPr>
        <a:xfrm>
          <a:off x="2566115" y="1305917"/>
          <a:ext cx="2566115" cy="274242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j-lt"/>
            </a:rPr>
            <a:t>INC B:  DEMANDA JUDICIAL: NOTIFICACIÓN DE DEMANDA</a:t>
          </a:r>
          <a:endParaRPr lang="es-AR" sz="2400" kern="1200" dirty="0">
            <a:latin typeface="+mj-lt"/>
          </a:endParaRPr>
        </a:p>
      </dsp:txBody>
      <dsp:txXfrm>
        <a:off x="2566115" y="1305917"/>
        <a:ext cx="2566115" cy="2742426"/>
      </dsp:txXfrm>
    </dsp:sp>
    <dsp:sp modelId="{DF49C977-59F5-4BC0-9643-4FB7891418A4}">
      <dsp:nvSpPr>
        <dsp:cNvPr id="0" name=""/>
        <dsp:cNvSpPr/>
      </dsp:nvSpPr>
      <dsp:spPr>
        <a:xfrm>
          <a:off x="5132231" y="1305917"/>
          <a:ext cx="2566115" cy="274242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j-lt"/>
            </a:rPr>
            <a:t>INC C: LIQUIDACIÓN JUDICIAL </a:t>
          </a:r>
          <a:endParaRPr lang="es-AR" sz="2400" kern="1200" dirty="0">
            <a:latin typeface="+mj-lt"/>
          </a:endParaRPr>
        </a:p>
      </dsp:txBody>
      <dsp:txXfrm>
        <a:off x="5132231" y="1305917"/>
        <a:ext cx="2566115" cy="2742426"/>
      </dsp:txXfrm>
    </dsp:sp>
    <dsp:sp modelId="{309D2BB5-5768-48D3-B5EF-779040BE69A2}">
      <dsp:nvSpPr>
        <dsp:cNvPr id="0" name=""/>
        <dsp:cNvSpPr/>
      </dsp:nvSpPr>
      <dsp:spPr>
        <a:xfrm>
          <a:off x="7698346" y="1305917"/>
          <a:ext cx="2566115" cy="274242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j-lt"/>
            </a:rPr>
            <a:t>INC D: DISPOSICION LEGALE QUE LO PREVEA</a:t>
          </a:r>
          <a:r>
            <a:rPr lang="es-ES" sz="4000" kern="1200" dirty="0"/>
            <a:t>.</a:t>
          </a:r>
          <a:endParaRPr lang="es-AR" sz="4000" kern="1200" dirty="0"/>
        </a:p>
      </dsp:txBody>
      <dsp:txXfrm>
        <a:off x="7698346" y="1305917"/>
        <a:ext cx="2566115" cy="2742426"/>
      </dsp:txXfrm>
    </dsp:sp>
    <dsp:sp modelId="{D257312F-17D0-4CB9-A7F2-CF4B38258F78}">
      <dsp:nvSpPr>
        <dsp:cNvPr id="0" name=""/>
        <dsp:cNvSpPr/>
      </dsp:nvSpPr>
      <dsp:spPr>
        <a:xfrm>
          <a:off x="0" y="4048343"/>
          <a:ext cx="10264461" cy="30471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61C8F-852C-4D12-A63F-81BB4A4CF268}">
      <dsp:nvSpPr>
        <dsp:cNvPr id="0" name=""/>
        <dsp:cNvSpPr/>
      </dsp:nvSpPr>
      <dsp:spPr>
        <a:xfrm>
          <a:off x="0" y="0"/>
          <a:ext cx="11926887" cy="1611153"/>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6500" kern="1200" dirty="0"/>
            <a:t>INC A</a:t>
          </a:r>
          <a:endParaRPr lang="es-AR" sz="6500" kern="1200" dirty="0"/>
        </a:p>
      </dsp:txBody>
      <dsp:txXfrm>
        <a:off x="0" y="0"/>
        <a:ext cx="11926887" cy="1611153"/>
      </dsp:txXfrm>
    </dsp:sp>
    <dsp:sp modelId="{72C93284-A4E6-4290-A9E5-493999821209}">
      <dsp:nvSpPr>
        <dsp:cNvPr id="0" name=""/>
        <dsp:cNvSpPr/>
      </dsp:nvSpPr>
      <dsp:spPr>
        <a:xfrm>
          <a:off x="0" y="1611153"/>
          <a:ext cx="5963443" cy="338342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6500" kern="1200" dirty="0"/>
            <a:t>PACTADA</a:t>
          </a:r>
          <a:endParaRPr lang="es-AR" sz="6500" kern="1200" dirty="0"/>
        </a:p>
      </dsp:txBody>
      <dsp:txXfrm>
        <a:off x="0" y="1611153"/>
        <a:ext cx="5963443" cy="3383422"/>
      </dsp:txXfrm>
    </dsp:sp>
    <dsp:sp modelId="{4E7B15CD-5480-4038-9DCD-3AB2968B50F7}">
      <dsp:nvSpPr>
        <dsp:cNvPr id="0" name=""/>
        <dsp:cNvSpPr/>
      </dsp:nvSpPr>
      <dsp:spPr>
        <a:xfrm>
          <a:off x="5963443" y="1611153"/>
          <a:ext cx="5963443" cy="338342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6500" kern="1200" dirty="0"/>
            <a:t>NO PACTADA</a:t>
          </a:r>
          <a:endParaRPr lang="es-AR" sz="6500" kern="1200" dirty="0"/>
        </a:p>
      </dsp:txBody>
      <dsp:txXfrm>
        <a:off x="5963443" y="1611153"/>
        <a:ext cx="5963443" cy="3383422"/>
      </dsp:txXfrm>
    </dsp:sp>
    <dsp:sp modelId="{949251F9-8339-4AA8-BEE8-400819A957B6}">
      <dsp:nvSpPr>
        <dsp:cNvPr id="0" name=""/>
        <dsp:cNvSpPr/>
      </dsp:nvSpPr>
      <dsp:spPr>
        <a:xfrm>
          <a:off x="0" y="4994576"/>
          <a:ext cx="11926887" cy="37593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73E9E-6DEF-4A9A-95DA-478CD8DC2E67}" type="datetimeFigureOut">
              <a:rPr lang="es-AR" smtClean="0"/>
              <a:t>24/8/2022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5E5EB-85EB-4F3C-ACE2-E0312FB6482A}" type="slidenum">
              <a:rPr lang="es-AR" smtClean="0"/>
              <a:t>‹Nº›</a:t>
            </a:fld>
            <a:endParaRPr lang="es-AR"/>
          </a:p>
        </p:txBody>
      </p:sp>
    </p:spTree>
    <p:extLst>
      <p:ext uri="{BB962C8B-B14F-4D97-AF65-F5344CB8AC3E}">
        <p14:creationId xmlns:p14="http://schemas.microsoft.com/office/powerpoint/2010/main" val="132187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redondeado 6"/>
          <p:cNvSpPr/>
          <p:nvPr userDrawn="1"/>
        </p:nvSpPr>
        <p:spPr>
          <a:xfrm>
            <a:off x="1487509" y="2768958"/>
            <a:ext cx="8354105" cy="2698594"/>
          </a:xfrm>
          <a:prstGeom prst="roundRect">
            <a:avLst>
              <a:gd name="adj" fmla="val 378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altLang="en-US" sz="3200" b="1" dirty="0"/>
              <a:t>CÁTEDRA:TÉCNICAS DE LITIGACION ORAL</a:t>
            </a:r>
            <a:br>
              <a:rPr lang="es-ES" altLang="en-US" sz="3200" b="1" dirty="0"/>
            </a:br>
            <a:br>
              <a:rPr lang="es-ES" altLang="en-US" sz="3200" b="1" dirty="0"/>
            </a:br>
            <a:r>
              <a:rPr lang="es-ES" altLang="en-US" sz="6600" b="1" dirty="0"/>
              <a:t>MODULO II</a:t>
            </a:r>
            <a:endParaRPr lang="es-AR" sz="3200" dirty="0"/>
          </a:p>
        </p:txBody>
      </p:sp>
      <p:sp>
        <p:nvSpPr>
          <p:cNvPr id="8" name="Rectángulo redondeado 7"/>
          <p:cNvSpPr/>
          <p:nvPr userDrawn="1"/>
        </p:nvSpPr>
        <p:spPr>
          <a:xfrm>
            <a:off x="134250" y="4118255"/>
            <a:ext cx="1262773" cy="2698594"/>
          </a:xfrm>
          <a:prstGeom prst="roundRect">
            <a:avLst>
              <a:gd name="adj" fmla="val 1203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AR"/>
          </a:p>
        </p:txBody>
      </p:sp>
      <p:pic>
        <p:nvPicPr>
          <p:cNvPr id="9" name="Picture 3" descr="logo"/>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0826" y="486106"/>
            <a:ext cx="7710805" cy="2087880"/>
          </a:xfrm>
          <a:prstGeom prst="rect">
            <a:avLst/>
          </a:prstGeom>
        </p:spPr>
      </p:pic>
      <p:sp>
        <p:nvSpPr>
          <p:cNvPr id="10" name="Rectángulo redondeado 9"/>
          <p:cNvSpPr/>
          <p:nvPr userDrawn="1"/>
        </p:nvSpPr>
        <p:spPr>
          <a:xfrm>
            <a:off x="9966117" y="70364"/>
            <a:ext cx="2073499" cy="2698594"/>
          </a:xfrm>
          <a:prstGeom prst="roundRect">
            <a:avLst>
              <a:gd name="adj" fmla="val 378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28790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7" name="Rectángulo redondeado 6"/>
          <p:cNvSpPr/>
          <p:nvPr userDrawn="1"/>
        </p:nvSpPr>
        <p:spPr>
          <a:xfrm>
            <a:off x="1206501" y="1122363"/>
            <a:ext cx="9080500" cy="4345189"/>
          </a:xfrm>
          <a:prstGeom prst="roundRect">
            <a:avLst>
              <a:gd name="adj" fmla="val 3781"/>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AR" sz="3200" dirty="0"/>
          </a:p>
        </p:txBody>
      </p:sp>
      <p:sp>
        <p:nvSpPr>
          <p:cNvPr id="2" name="Título 1"/>
          <p:cNvSpPr>
            <a:spLocks noGrp="1"/>
          </p:cNvSpPr>
          <p:nvPr>
            <p:ph type="ctrTitle"/>
          </p:nvPr>
        </p:nvSpPr>
        <p:spPr>
          <a:xfrm>
            <a:off x="1397024" y="1435099"/>
            <a:ext cx="8569094" cy="2074863"/>
          </a:xfrm>
        </p:spPr>
        <p:txBody>
          <a:bodyPr anchor="b"/>
          <a:lstStyle>
            <a:lvl1pPr algn="ctr">
              <a:defRPr sz="6000" b="1">
                <a:solidFill>
                  <a:schemeClr val="bg1"/>
                </a:solidFill>
              </a:defRPr>
            </a:lvl1pPr>
          </a:lstStyle>
          <a:p>
            <a:r>
              <a:rPr lang="es-ES" dirty="0"/>
              <a:t>Haga clic para modificar el estilo de título del patrón</a:t>
            </a:r>
            <a:endParaRPr lang="es-AR" dirty="0"/>
          </a:p>
        </p:txBody>
      </p:sp>
      <p:sp>
        <p:nvSpPr>
          <p:cNvPr id="3" name="Subtítulo 2"/>
          <p:cNvSpPr>
            <a:spLocks noGrp="1"/>
          </p:cNvSpPr>
          <p:nvPr>
            <p:ph type="subTitle" idx="1"/>
          </p:nvPr>
        </p:nvSpPr>
        <p:spPr>
          <a:xfrm>
            <a:off x="1524000" y="3820956"/>
            <a:ext cx="8442117" cy="1436843"/>
          </a:xfrm>
        </p:spPr>
        <p:txBody>
          <a:bodyPr>
            <a:normAutofit/>
          </a:bodyPr>
          <a:lstStyle>
            <a:lvl1pPr marL="0" indent="0" algn="ctr">
              <a:buNone/>
              <a:defRPr sz="32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AR" dirty="0"/>
          </a:p>
        </p:txBody>
      </p:sp>
      <p:sp>
        <p:nvSpPr>
          <p:cNvPr id="8" name="Rectángulo redondeado 7"/>
          <p:cNvSpPr/>
          <p:nvPr userDrawn="1"/>
        </p:nvSpPr>
        <p:spPr>
          <a:xfrm>
            <a:off x="134250" y="4118255"/>
            <a:ext cx="1262773" cy="2698594"/>
          </a:xfrm>
          <a:prstGeom prst="roundRect">
            <a:avLst>
              <a:gd name="adj" fmla="val 1203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AR"/>
          </a:p>
        </p:txBody>
      </p:sp>
      <p:sp>
        <p:nvSpPr>
          <p:cNvPr id="9" name="Rectángulo redondeado 8"/>
          <p:cNvSpPr/>
          <p:nvPr userDrawn="1"/>
        </p:nvSpPr>
        <p:spPr>
          <a:xfrm>
            <a:off x="9966117" y="70364"/>
            <a:ext cx="2073499" cy="2698594"/>
          </a:xfrm>
          <a:prstGeom prst="roundRect">
            <a:avLst>
              <a:gd name="adj" fmla="val 378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AR"/>
          </a:p>
        </p:txBody>
      </p:sp>
      <p:sp>
        <p:nvSpPr>
          <p:cNvPr id="10" name="CuadroTexto 9"/>
          <p:cNvSpPr txBox="1"/>
          <p:nvPr userDrawn="1"/>
        </p:nvSpPr>
        <p:spPr>
          <a:xfrm>
            <a:off x="8601879" y="5715993"/>
            <a:ext cx="3437737" cy="954107"/>
          </a:xfrm>
          <a:prstGeom prst="rect">
            <a:avLst/>
          </a:prstGeom>
          <a:noFill/>
        </p:spPr>
        <p:txBody>
          <a:bodyPr wrap="none" rtlCol="0">
            <a:spAutoFit/>
          </a:bodyPr>
          <a:lstStyle/>
          <a:p>
            <a:pPr algn="r"/>
            <a:r>
              <a:rPr lang="es-ES" sz="2800" dirty="0"/>
              <a:t>Ab. </a:t>
            </a:r>
            <a:r>
              <a:rPr lang="es-ES" sz="2800" dirty="0" err="1"/>
              <a:t>Erica</a:t>
            </a:r>
            <a:r>
              <a:rPr lang="es-ES" sz="2800" dirty="0"/>
              <a:t> Von</a:t>
            </a:r>
            <a:r>
              <a:rPr lang="es-ES" sz="2800" baseline="0" dirty="0"/>
              <a:t> </a:t>
            </a:r>
            <a:r>
              <a:rPr lang="es-ES" sz="2800" baseline="0" dirty="0" err="1"/>
              <a:t>Zedtwitz</a:t>
            </a:r>
            <a:endParaRPr lang="es-ES" sz="2800" baseline="0" dirty="0"/>
          </a:p>
          <a:p>
            <a:pPr algn="r"/>
            <a:r>
              <a:rPr lang="es-ES" sz="2800" baseline="0" dirty="0"/>
              <a:t>© 2022</a:t>
            </a:r>
            <a:endParaRPr lang="es-AR" sz="2800" dirty="0"/>
          </a:p>
        </p:txBody>
      </p:sp>
    </p:spTree>
    <p:extLst>
      <p:ext uri="{BB962C8B-B14F-4D97-AF65-F5344CB8AC3E}">
        <p14:creationId xmlns:p14="http://schemas.microsoft.com/office/powerpoint/2010/main" val="40638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redondeado 5"/>
          <p:cNvSpPr/>
          <p:nvPr userDrawn="1"/>
        </p:nvSpPr>
        <p:spPr>
          <a:xfrm>
            <a:off x="1073" y="0"/>
            <a:ext cx="1184856" cy="862885"/>
          </a:xfrm>
          <a:prstGeom prst="roundRect">
            <a:avLst>
              <a:gd name="adj" fmla="val 378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AR"/>
          </a:p>
        </p:txBody>
      </p:sp>
      <p:sp>
        <p:nvSpPr>
          <p:cNvPr id="7" name="Marcador de contenido 2"/>
          <p:cNvSpPr>
            <a:spLocks noGrp="1"/>
          </p:cNvSpPr>
          <p:nvPr>
            <p:ph idx="1"/>
          </p:nvPr>
        </p:nvSpPr>
        <p:spPr>
          <a:xfrm>
            <a:off x="167425" y="960136"/>
            <a:ext cx="11925837" cy="5370489"/>
          </a:xfrm>
        </p:spPr>
        <p:txBody>
          <a:bodyPr>
            <a:normAutofit/>
          </a:bodyPr>
          <a:lstStyle/>
          <a:p>
            <a:pPr marL="0" indent="0">
              <a:lnSpc>
                <a:spcPct val="150000"/>
              </a:lnSpc>
              <a:buNone/>
            </a:pPr>
            <a:r>
              <a:rPr lang="es-ES" sz="2000" dirty="0">
                <a:latin typeface="+mj-lt"/>
              </a:rPr>
              <a:t>El cambio de prácticas: “Capacitación como fútbol” | Aprender haciendo El contexto de los procesos de reforma requiere “una capacitación “cultural”(…), más que una capacitación “legal”. El sistema de capacitación tiene que remover una cultura y construir otra, tiene que destruir instituciones e ideas profundamente arraigadas en nuestra cultura jurídica y, en cambio, sustituirlas con otras que, sólo en la medida en que se institucionalicen y se instalen dentro de nuestra cultura jurídica lograrán realmente realizarse.” (</a:t>
            </a:r>
            <a:r>
              <a:rPr lang="es-ES" sz="2000" dirty="0" err="1">
                <a:latin typeface="+mj-lt"/>
              </a:rPr>
              <a:t>Baytelman</a:t>
            </a:r>
            <a:r>
              <a:rPr lang="es-ES" sz="2000" dirty="0">
                <a:latin typeface="+mj-lt"/>
              </a:rPr>
              <a:t>, 2002: 25).</a:t>
            </a:r>
            <a:endParaRPr lang="es-AR" sz="2000" dirty="0">
              <a:latin typeface="+mj-lt"/>
            </a:endParaRPr>
          </a:p>
        </p:txBody>
      </p:sp>
      <p:sp>
        <p:nvSpPr>
          <p:cNvPr id="8" name="Rectángulo redondeado 7"/>
          <p:cNvSpPr/>
          <p:nvPr userDrawn="1"/>
        </p:nvSpPr>
        <p:spPr>
          <a:xfrm>
            <a:off x="437882" y="97251"/>
            <a:ext cx="11655380" cy="528034"/>
          </a:xfrm>
          <a:prstGeom prst="roundRect">
            <a:avLst>
              <a:gd name="adj" fmla="val 3781"/>
            </a:avLst>
          </a:prstGeom>
          <a:ln w="28575">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endParaRPr lang="es-AR" sz="2800" dirty="0"/>
          </a:p>
        </p:txBody>
      </p:sp>
      <p:sp>
        <p:nvSpPr>
          <p:cNvPr id="9" name="Rectángulo redondeado 8"/>
          <p:cNvSpPr/>
          <p:nvPr userDrawn="1"/>
        </p:nvSpPr>
        <p:spPr>
          <a:xfrm>
            <a:off x="1073" y="6568225"/>
            <a:ext cx="12190927" cy="289775"/>
          </a:xfrm>
          <a:prstGeom prst="roundRect">
            <a:avLst>
              <a:gd name="adj" fmla="val 3781"/>
            </a:avLst>
          </a:prstGeom>
        </p:spPr>
        <p:style>
          <a:lnRef idx="1">
            <a:schemeClr val="accent3"/>
          </a:lnRef>
          <a:fillRef idx="3">
            <a:schemeClr val="accent3"/>
          </a:fillRef>
          <a:effectRef idx="2">
            <a:schemeClr val="accent3"/>
          </a:effectRef>
          <a:fontRef idx="minor">
            <a:schemeClr val="lt1"/>
          </a:fontRef>
        </p:style>
        <p:txBody>
          <a:bodyPr rtlCol="0" anchor="ctr"/>
          <a:lstStyle/>
          <a:p>
            <a:pPr algn="l"/>
            <a:r>
              <a:rPr lang="es-ES" baseline="0" dirty="0"/>
              <a:t>© 2022 – Dra. </a:t>
            </a:r>
            <a:r>
              <a:rPr lang="es-ES" baseline="0" dirty="0" err="1"/>
              <a:t>Erica</a:t>
            </a:r>
            <a:r>
              <a:rPr lang="es-ES" baseline="0" dirty="0"/>
              <a:t> Von </a:t>
            </a:r>
            <a:r>
              <a:rPr lang="es-ES" baseline="0" dirty="0" err="1"/>
              <a:t>Zedtwitz</a:t>
            </a:r>
            <a:r>
              <a:rPr lang="es-ES" baseline="0" dirty="0"/>
              <a:t> - Mendoza - Argentina</a:t>
            </a:r>
            <a:endParaRPr lang="es-AR" dirty="0"/>
          </a:p>
        </p:txBody>
      </p:sp>
      <p:sp>
        <p:nvSpPr>
          <p:cNvPr id="10" name="Rectángulo redondeado 9"/>
          <p:cNvSpPr/>
          <p:nvPr userDrawn="1"/>
        </p:nvSpPr>
        <p:spPr>
          <a:xfrm>
            <a:off x="11559862" y="6304208"/>
            <a:ext cx="588135" cy="528034"/>
          </a:xfrm>
          <a:prstGeom prst="roundRect">
            <a:avLst>
              <a:gd name="adj" fmla="val 3781"/>
            </a:avLst>
          </a:prstGeom>
        </p:spPr>
        <p:style>
          <a:lnRef idx="3">
            <a:schemeClr val="lt1"/>
          </a:lnRef>
          <a:fillRef idx="1">
            <a:schemeClr val="accent6"/>
          </a:fillRef>
          <a:effectRef idx="1">
            <a:schemeClr val="accent6"/>
          </a:effectRef>
          <a:fontRef idx="minor">
            <a:schemeClr val="lt1"/>
          </a:fontRef>
        </p:style>
        <p:txBody>
          <a:bodyPr rtlCol="0" anchor="ctr"/>
          <a:lstStyle/>
          <a:p>
            <a:pPr algn="ctr"/>
            <a:fld id="{365C327B-0087-469E-B39C-C2024D0954D8}" type="slidenum">
              <a:rPr lang="es-AR" sz="1600" b="1" smtClean="0">
                <a:solidFill>
                  <a:schemeClr val="tx1"/>
                </a:solidFill>
              </a:rPr>
              <a:t>‹Nº›</a:t>
            </a:fld>
            <a:endParaRPr lang="es-AR" sz="2000" b="1" dirty="0">
              <a:solidFill>
                <a:schemeClr val="tx1"/>
              </a:solidFill>
            </a:endParaRPr>
          </a:p>
        </p:txBody>
      </p:sp>
      <p:sp>
        <p:nvSpPr>
          <p:cNvPr id="12" name="Título 4"/>
          <p:cNvSpPr>
            <a:spLocks noGrp="1"/>
          </p:cNvSpPr>
          <p:nvPr>
            <p:ph type="title"/>
          </p:nvPr>
        </p:nvSpPr>
        <p:spPr>
          <a:xfrm>
            <a:off x="475982" y="178556"/>
            <a:ext cx="11617280" cy="446730"/>
          </a:xfrm>
        </p:spPr>
        <p:txBody>
          <a:bodyPr>
            <a:noAutofit/>
          </a:bodyPr>
          <a:lstStyle>
            <a:lvl1pPr>
              <a:defRPr sz="2800" b="1">
                <a:solidFill>
                  <a:schemeClr val="bg1"/>
                </a:solidFill>
                <a:latin typeface="+mj-lt"/>
              </a:defRPr>
            </a:lvl1pPr>
          </a:lstStyle>
          <a:p>
            <a:endParaRPr lang="es-AR" dirty="0"/>
          </a:p>
        </p:txBody>
      </p:sp>
    </p:spTree>
    <p:extLst>
      <p:ext uri="{BB962C8B-B14F-4D97-AF65-F5344CB8AC3E}">
        <p14:creationId xmlns:p14="http://schemas.microsoft.com/office/powerpoint/2010/main" val="410229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05725C16-CFE9-43A5-99C9-34A35399F546}" type="datetimeFigureOut">
              <a:rPr lang="es-AR" smtClean="0"/>
              <a:t>24/8/2022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CEE0EDB-9E76-4ED0-9295-4867A3759477}" type="slidenum">
              <a:rPr lang="es-AR" smtClean="0"/>
              <a:t>‹Nº›</a:t>
            </a:fld>
            <a:endParaRPr lang="es-AR"/>
          </a:p>
        </p:txBody>
      </p:sp>
    </p:spTree>
    <p:extLst>
      <p:ext uri="{BB962C8B-B14F-4D97-AF65-F5344CB8AC3E}">
        <p14:creationId xmlns:p14="http://schemas.microsoft.com/office/powerpoint/2010/main" val="946712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25C16-CFE9-43A5-99C9-34A35399F546}" type="datetimeFigureOut">
              <a:rPr lang="es-AR" smtClean="0"/>
              <a:t>24/8/2022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E0EDB-9E76-4ED0-9295-4867A3759477}" type="slidenum">
              <a:rPr lang="es-AR" smtClean="0"/>
              <a:t>‹Nº›</a:t>
            </a:fld>
            <a:endParaRPr lang="es-AR"/>
          </a:p>
        </p:txBody>
      </p:sp>
    </p:spTree>
    <p:extLst>
      <p:ext uri="{BB962C8B-B14F-4D97-AF65-F5344CB8AC3E}">
        <p14:creationId xmlns:p14="http://schemas.microsoft.com/office/powerpoint/2010/main" val="32758836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3.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3.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1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3.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2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3.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3.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3.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3.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3.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3.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3.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Pagaré de Consumo</a:t>
            </a:r>
            <a:endParaRPr lang="es-AR" dirty="0"/>
          </a:p>
        </p:txBody>
      </p:sp>
      <p:sp>
        <p:nvSpPr>
          <p:cNvPr id="3" name="Subtítulo 2"/>
          <p:cNvSpPr>
            <a:spLocks noGrp="1"/>
          </p:cNvSpPr>
          <p:nvPr>
            <p:ph type="subTitle" idx="1"/>
          </p:nvPr>
        </p:nvSpPr>
        <p:spPr/>
        <p:txBody>
          <a:bodyPr/>
          <a:lstStyle/>
          <a:p>
            <a:r>
              <a:rPr lang="es-ES" dirty="0"/>
              <a:t>Capitalización de Intereses</a:t>
            </a:r>
            <a:endParaRPr lang="es-AR" dirty="0"/>
          </a:p>
        </p:txBody>
      </p:sp>
    </p:spTree>
    <p:extLst>
      <p:ext uri="{BB962C8B-B14F-4D97-AF65-F5344CB8AC3E}">
        <p14:creationId xmlns:p14="http://schemas.microsoft.com/office/powerpoint/2010/main" val="418056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320541211"/>
              </p:ext>
            </p:extLst>
          </p:nvPr>
        </p:nvGraphicFramePr>
        <p:xfrm>
          <a:off x="166688" y="960438"/>
          <a:ext cx="11926887" cy="537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LA CAPITALIZACIÓN Y EL PAGARE DE CONSUMO</a:t>
            </a:r>
            <a:endParaRPr lang="es-AR" dirty="0"/>
          </a:p>
        </p:txBody>
      </p:sp>
    </p:spTree>
    <p:extLst>
      <p:ext uri="{BB962C8B-B14F-4D97-AF65-F5344CB8AC3E}">
        <p14:creationId xmlns:p14="http://schemas.microsoft.com/office/powerpoint/2010/main" val="359150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49251F9-8339-4AA8-BEE8-400819A957B6}"/>
                                            </p:graphicEl>
                                          </p:spTgt>
                                        </p:tgtEl>
                                        <p:attrNameLst>
                                          <p:attrName>style.visibility</p:attrName>
                                        </p:attrNameLst>
                                      </p:cBhvr>
                                      <p:to>
                                        <p:strVal val="visible"/>
                                      </p:to>
                                    </p:set>
                                    <p:animEffect transition="in" filter="fade">
                                      <p:cBhvr>
                                        <p:cTn id="7" dur="500"/>
                                        <p:tgtEl>
                                          <p:spTgt spid="7">
                                            <p:graphicEl>
                                              <a:dgm id="{949251F9-8339-4AA8-BEE8-400819A957B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5DC61C8F-852C-4D12-A63F-81BB4A4CF268}"/>
                                            </p:graphicEl>
                                          </p:spTgt>
                                        </p:tgtEl>
                                        <p:attrNameLst>
                                          <p:attrName>style.visibility</p:attrName>
                                        </p:attrNameLst>
                                      </p:cBhvr>
                                      <p:to>
                                        <p:strVal val="visible"/>
                                      </p:to>
                                    </p:set>
                                    <p:animEffect transition="in" filter="fade">
                                      <p:cBhvr>
                                        <p:cTn id="10" dur="500"/>
                                        <p:tgtEl>
                                          <p:spTgt spid="7">
                                            <p:graphicEl>
                                              <a:dgm id="{5DC61C8F-852C-4D12-A63F-81BB4A4CF26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72C93284-A4E6-4290-A9E5-493999821209}"/>
                                            </p:graphicEl>
                                          </p:spTgt>
                                        </p:tgtEl>
                                        <p:attrNameLst>
                                          <p:attrName>style.visibility</p:attrName>
                                        </p:attrNameLst>
                                      </p:cBhvr>
                                      <p:to>
                                        <p:strVal val="visible"/>
                                      </p:to>
                                    </p:set>
                                    <p:animEffect transition="in" filter="fade">
                                      <p:cBhvr>
                                        <p:cTn id="15" dur="500"/>
                                        <p:tgtEl>
                                          <p:spTgt spid="7">
                                            <p:graphicEl>
                                              <a:dgm id="{72C93284-A4E6-4290-A9E5-49399982120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4E7B15CD-5480-4038-9DCD-3AB2968B50F7}"/>
                                            </p:graphicEl>
                                          </p:spTgt>
                                        </p:tgtEl>
                                        <p:attrNameLst>
                                          <p:attrName>style.visibility</p:attrName>
                                        </p:attrNameLst>
                                      </p:cBhvr>
                                      <p:to>
                                        <p:strVal val="visible"/>
                                      </p:to>
                                    </p:set>
                                    <p:animEffect transition="in" filter="fade">
                                      <p:cBhvr>
                                        <p:cTn id="20" dur="500"/>
                                        <p:tgtEl>
                                          <p:spTgt spid="7">
                                            <p:graphicEl>
                                              <a:dgm id="{4E7B15CD-5480-4038-9DCD-3AB2968B50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40000" lnSpcReduction="20000"/>
          </a:bodyPr>
          <a:lstStyle/>
          <a:p>
            <a:pPr marL="0" indent="0">
              <a:buNone/>
            </a:pPr>
            <a:r>
              <a:rPr lang="es-ES" dirty="0"/>
              <a:t>	</a:t>
            </a:r>
          </a:p>
          <a:p>
            <a:pPr marL="0" indent="0">
              <a:buNone/>
            </a:pPr>
            <a:r>
              <a:rPr lang="es-ES" sz="3200" b="1" dirty="0">
                <a:solidFill>
                  <a:srgbClr val="FF0000"/>
                </a:solidFill>
                <a:latin typeface="+mj-lt"/>
              </a:rPr>
              <a:t>	EN LA PRÁCTICA: </a:t>
            </a:r>
          </a:p>
          <a:p>
            <a:pPr marL="0" indent="0">
              <a:buNone/>
            </a:pPr>
            <a:endParaRPr lang="es-ES" sz="3200" b="1" dirty="0">
              <a:solidFill>
                <a:srgbClr val="FF0000"/>
              </a:solidFill>
              <a:latin typeface="+mj-lt"/>
            </a:endParaRPr>
          </a:p>
          <a:p>
            <a:pPr>
              <a:buFont typeface="Wingdings" panose="05000000000000000000" pitchFamily="2" charset="2"/>
              <a:buChar char="v"/>
            </a:pPr>
            <a:r>
              <a:rPr lang="es-ES" sz="3400" dirty="0">
                <a:latin typeface="+mj-lt"/>
              </a:rPr>
              <a:t>SE INCLUYEN EN EL MONTO DEL PAGARE QUE SE EJECUTA, SE HAYA O NO PACTADO.</a:t>
            </a:r>
          </a:p>
          <a:p>
            <a:pPr>
              <a:buFont typeface="Wingdings" panose="05000000000000000000" pitchFamily="2" charset="2"/>
              <a:buChar char="v"/>
            </a:pPr>
            <a:r>
              <a:rPr lang="es-ES" sz="3400" dirty="0">
                <a:latin typeface="+mj-lt"/>
              </a:rPr>
              <a:t>NO SE RECLAMAN INTERESES COMPENSATORIOS.</a:t>
            </a:r>
          </a:p>
          <a:p>
            <a:pPr>
              <a:buFont typeface="Wingdings" panose="05000000000000000000" pitchFamily="2" charset="2"/>
              <a:buChar char="v"/>
            </a:pPr>
            <a:r>
              <a:rPr lang="es-ES" sz="3400" dirty="0">
                <a:latin typeface="+mj-lt"/>
              </a:rPr>
              <a:t>RECLAMO OCULTO.</a:t>
            </a:r>
          </a:p>
          <a:p>
            <a:pPr>
              <a:buFont typeface="Wingdings" panose="05000000000000000000" pitchFamily="2" charset="2"/>
              <a:buChar char="v"/>
            </a:pPr>
            <a:r>
              <a:rPr lang="es-ES" sz="3400" dirty="0">
                <a:latin typeface="+mj-lt"/>
              </a:rPr>
              <a:t> CUANDO SE PACTA LA CLÁUSULA NO ES CLARA VIOLANDO EL DERECHO DE INFORMACIÓN</a:t>
            </a:r>
          </a:p>
          <a:p>
            <a:pPr>
              <a:buFont typeface="Wingdings" panose="05000000000000000000" pitchFamily="2" charset="2"/>
              <a:buChar char="v"/>
            </a:pPr>
            <a:r>
              <a:rPr lang="es-ES" sz="3400" dirty="0">
                <a:latin typeface="+mj-lt"/>
              </a:rPr>
              <a:t>CLÁUSULA ABUSIVA.      </a:t>
            </a:r>
          </a:p>
          <a:p>
            <a:pPr>
              <a:buFont typeface="Wingdings" panose="05000000000000000000" pitchFamily="2" charset="2"/>
              <a:buChar char="v"/>
            </a:pPr>
            <a:r>
              <a:rPr lang="es-ES" sz="3400" dirty="0">
                <a:latin typeface="+mj-lt"/>
              </a:rPr>
              <a:t>VULNERACIÓN DEL DERECHO DE INFORMACIÓN Y APROVECHAMIENTO DE LA DEBILIDAD FÁCTICA Y JURIDICA DEL CONSUMIDOR.</a:t>
            </a:r>
          </a:p>
          <a:p>
            <a:pPr>
              <a:buFont typeface="Wingdings" panose="05000000000000000000" pitchFamily="2" charset="2"/>
              <a:buChar char="v"/>
            </a:pPr>
            <a:endParaRPr lang="es-ES" sz="3400" dirty="0">
              <a:latin typeface="+mj-lt"/>
            </a:endParaRPr>
          </a:p>
          <a:p>
            <a:pPr marL="0" lvl="1" indent="0">
              <a:spcBef>
                <a:spcPts val="1000"/>
              </a:spcBef>
              <a:buNone/>
            </a:pPr>
            <a:r>
              <a:rPr lang="es-ES" sz="2000" b="1" dirty="0">
                <a:solidFill>
                  <a:srgbClr val="FF0000"/>
                </a:solidFill>
                <a:latin typeface="+mj-lt"/>
              </a:rPr>
              <a:t>	</a:t>
            </a:r>
            <a:r>
              <a:rPr lang="es-ES" sz="3200" b="1" dirty="0">
                <a:solidFill>
                  <a:srgbClr val="FF0000"/>
                </a:solidFill>
                <a:latin typeface="+mj-lt"/>
              </a:rPr>
              <a:t>CONSECUENCIA: </a:t>
            </a:r>
          </a:p>
          <a:p>
            <a:pPr lvl="1" algn="just">
              <a:lnSpc>
                <a:spcPct val="150000"/>
              </a:lnSpc>
              <a:buFont typeface="Wingdings" panose="05000000000000000000" pitchFamily="2" charset="2"/>
              <a:buChar char="v"/>
            </a:pPr>
            <a:r>
              <a:rPr lang="es-AR" sz="3300" b="1" dirty="0"/>
              <a:t> </a:t>
            </a:r>
            <a:r>
              <a:rPr lang="es-AR" sz="4500" dirty="0">
                <a:latin typeface="+mj-lt"/>
              </a:rPr>
              <a:t>Al adicionar en el pagaré el capital originario con los intereses por la totalidad del plazo convenido y pretender aplicar a la suma total una tasa de intereses punitorios o moratorio pactado es a todas luces evidente que se pretende intereses “punitorios o moratorios” de los intereses “compensatorios” (intereses de los intereses, contrariando la regla general establecida en el art. 770 del CCCN.- </a:t>
            </a:r>
          </a:p>
          <a:p>
            <a:pPr lvl="1" algn="just">
              <a:lnSpc>
                <a:spcPct val="150000"/>
              </a:lnSpc>
              <a:buFont typeface="Wingdings" panose="05000000000000000000" pitchFamily="2" charset="2"/>
              <a:buChar char="v"/>
            </a:pPr>
            <a:endParaRPr lang="es-ES" sz="4500" dirty="0">
              <a:solidFill>
                <a:srgbClr val="FF0000"/>
              </a:solidFill>
              <a:latin typeface="+mj-lt"/>
            </a:endParaRPr>
          </a:p>
          <a:p>
            <a:pPr marL="457200" lvl="1" indent="0">
              <a:buNone/>
            </a:pPr>
            <a:endParaRPr lang="es-ES" dirty="0">
              <a:latin typeface="+mj-lt"/>
            </a:endParaRPr>
          </a:p>
          <a:p>
            <a:pPr marL="457200" lvl="1" indent="0">
              <a:buNone/>
            </a:pPr>
            <a:endParaRPr lang="es-ES" sz="1600" dirty="0">
              <a:latin typeface="+mj-lt"/>
            </a:endParaRPr>
          </a:p>
          <a:p>
            <a:pPr marL="0" indent="0">
              <a:buNone/>
            </a:pPr>
            <a:r>
              <a:rPr lang="es-ES" sz="2000" dirty="0">
                <a:latin typeface="+mj-lt"/>
              </a:rPr>
              <a:t>	</a:t>
            </a:r>
          </a:p>
          <a:p>
            <a:endParaRPr lang="es-ES" dirty="0"/>
          </a:p>
          <a:p>
            <a:pPr marL="457200" lvl="1" indent="0">
              <a:buNone/>
            </a:pPr>
            <a:endParaRPr lang="es-ES" dirty="0"/>
          </a:p>
        </p:txBody>
      </p:sp>
      <p:sp>
        <p:nvSpPr>
          <p:cNvPr id="3" name="Título 2"/>
          <p:cNvSpPr>
            <a:spLocks noGrp="1"/>
          </p:cNvSpPr>
          <p:nvPr>
            <p:ph type="title"/>
          </p:nvPr>
        </p:nvSpPr>
        <p:spPr/>
        <p:txBody>
          <a:bodyPr/>
          <a:lstStyle/>
          <a:p>
            <a:r>
              <a:rPr lang="es-ES" dirty="0"/>
              <a:t>QUE OCURRE CON EL PAGARE DE CONSUMO Y EL ANATOCISMO</a:t>
            </a:r>
            <a:endParaRPr lang="es-AR" dirty="0"/>
          </a:p>
        </p:txBody>
      </p:sp>
    </p:spTree>
    <p:extLst>
      <p:ext uri="{BB962C8B-B14F-4D97-AF65-F5344CB8AC3E}">
        <p14:creationId xmlns:p14="http://schemas.microsoft.com/office/powerpoint/2010/main" val="35212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fade">
                                      <p:cBhvr>
                                        <p:cTn id="48" dur="500"/>
                                        <p:tgtEl>
                                          <p:spTgt spid="2">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Effect transition="in" filter="fade">
                                      <p:cBhvr>
                                        <p:cTn id="53"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Autofit/>
          </a:bodyPr>
          <a:lstStyle/>
          <a:p>
            <a:pPr algn="just">
              <a:lnSpc>
                <a:spcPct val="170000"/>
              </a:lnSpc>
            </a:pPr>
            <a:r>
              <a:rPr lang="es-ES" sz="1800" b="1" dirty="0">
                <a:latin typeface="+mj-lt"/>
              </a:rPr>
              <a:t>En las jornadas de Derecho Civil desarrolladas en Bahía Blanca en el año 2015 se sostuvo</a:t>
            </a:r>
            <a:r>
              <a:rPr lang="es-ES" sz="1400" b="1" dirty="0">
                <a:latin typeface="+mj-lt"/>
              </a:rPr>
              <a:t>. </a:t>
            </a:r>
            <a:r>
              <a:rPr lang="es-ES" sz="1400" b="1" i="1" dirty="0">
                <a:latin typeface="+mj-lt"/>
              </a:rPr>
              <a:t>“…El art. 36 LDC impone la pena de nulidad para el negocio de crédito si no se informa claramente al consumidor sobre la integración de la cuenta de intereses y su incidencia sobre el precio. </a:t>
            </a:r>
            <a:r>
              <a:rPr lang="es-ES" sz="1400" b="1" i="1" dirty="0">
                <a:solidFill>
                  <a:srgbClr val="FF0000"/>
                </a:solidFill>
                <a:latin typeface="+mj-lt"/>
              </a:rPr>
              <a:t>Por lo que de la enumeración legal se deriva con claridad que el convenio de capitalización de réditos no agota sus requisitos en el art. 770 inc. a C.C. y C. La incorporación de la cláusula de anatocismo requiere que el proveedor alerte al consumidor sobre la real entidad del cálculo de intereses</a:t>
            </a:r>
            <a:r>
              <a:rPr lang="es-ES" sz="1400" b="1" i="1" dirty="0">
                <a:latin typeface="+mj-lt"/>
              </a:rPr>
              <a:t>. La sola mención del modo de calcular los intereses resulta patentemente insuficiente para cumplir con la exigencia legal. En este marco la determinación del acuerdo de capitalización de intereses no puede entenderse aisladamente sólo aplicando la normativa de las obligaciones dinerarias. </a:t>
            </a:r>
          </a:p>
          <a:p>
            <a:pPr algn="just">
              <a:lnSpc>
                <a:spcPct val="170000"/>
              </a:lnSpc>
            </a:pPr>
            <a:r>
              <a:rPr lang="es-ES" sz="1400" b="1" i="1" dirty="0">
                <a:solidFill>
                  <a:srgbClr val="FF0000"/>
                </a:solidFill>
                <a:latin typeface="+mj-lt"/>
              </a:rPr>
              <a:t>En los contratos de créditos al consumo, para que la cláusula de anatocismo sea válida, deberá contener una descripción cierta, clara y detallada (</a:t>
            </a:r>
            <a:r>
              <a:rPr lang="es-ES" sz="1400" b="1" i="1" dirty="0" err="1">
                <a:solidFill>
                  <a:srgbClr val="FF0000"/>
                </a:solidFill>
                <a:latin typeface="+mj-lt"/>
              </a:rPr>
              <a:t>arg</a:t>
            </a:r>
            <a:r>
              <a:rPr lang="es-ES" sz="1400" b="1" i="1" dirty="0">
                <a:solidFill>
                  <a:srgbClr val="FF0000"/>
                </a:solidFill>
                <a:latin typeface="+mj-lt"/>
              </a:rPr>
              <a:t>. art. 4 LDC) del monto neto del negocio, la tasa de interés, desarrollo del mutuo y del precio final</a:t>
            </a:r>
            <a:r>
              <a:rPr lang="es-ES" sz="1400" b="1" i="1" dirty="0">
                <a:latin typeface="+mj-lt"/>
              </a:rPr>
              <a:t>, tal como lo establece el at. 36 LDC, ya que de otra manera estas cláusulas podrán ser cuestionadas por los distintos mecanismos de control de contenido contractual previstos en la Ley de Defensa del consumidor y el Código Civil y Comercial.</a:t>
            </a:r>
            <a:r>
              <a:rPr lang="es-ES" sz="1400" b="1" dirty="0">
                <a:latin typeface="+mj-lt"/>
              </a:rPr>
              <a:t> (Comisión 3: Derecho de las Obligaciones: “Anatocismo e Intereses” Título: La capitalización de intereses en los contratos de crédito al consumo Autores: Mariano Lino Chuarruarín1 y </a:t>
            </a:r>
            <a:r>
              <a:rPr lang="es-ES" sz="1400" b="1" dirty="0" err="1">
                <a:latin typeface="+mj-lt"/>
              </a:rPr>
              <a:t>Angel</a:t>
            </a:r>
            <a:r>
              <a:rPr lang="es-ES" sz="1400" b="1" dirty="0">
                <a:latin typeface="+mj-lt"/>
              </a:rPr>
              <a:t> Luis </a:t>
            </a:r>
            <a:r>
              <a:rPr lang="es-ES" sz="1400" b="1" dirty="0" err="1">
                <a:latin typeface="+mj-lt"/>
              </a:rPr>
              <a:t>Moia</a:t>
            </a:r>
            <a:r>
              <a:rPr lang="es-ES" sz="1400" b="1" dirty="0">
                <a:latin typeface="+mj-lt"/>
              </a:rPr>
              <a:t>. 2015)</a:t>
            </a:r>
          </a:p>
          <a:p>
            <a:pPr algn="just">
              <a:lnSpc>
                <a:spcPct val="170000"/>
              </a:lnSpc>
            </a:pPr>
            <a:r>
              <a:rPr lang="es-ES" sz="1800" b="1" dirty="0">
                <a:latin typeface="+mj-lt"/>
              </a:rPr>
              <a:t>En la jornadas </a:t>
            </a:r>
            <a:r>
              <a:rPr lang="es-AR" sz="1800" b="1" dirty="0">
                <a:latin typeface="+mj-lt"/>
              </a:rPr>
              <a:t>las “XXVI Jornadas Nacionales de Derecho Civil” llevadas a cabo en el año 2017</a:t>
            </a:r>
            <a:r>
              <a:rPr lang="es-AR" sz="1400" dirty="0">
                <a:latin typeface="+mj-lt"/>
              </a:rPr>
              <a:t>, </a:t>
            </a:r>
            <a:r>
              <a:rPr lang="es-AR" sz="1400" b="1" dirty="0">
                <a:solidFill>
                  <a:srgbClr val="FF0000"/>
                </a:solidFill>
                <a:latin typeface="+mj-lt"/>
              </a:rPr>
              <a:t>la Comisión N° 3 concluyó en el punto 13, inc. b): “La capitalización de intereses del inc. a, art. 770 no procede cuando se trata de contratos de consumo”</a:t>
            </a:r>
          </a:p>
          <a:p>
            <a:pPr algn="just">
              <a:lnSpc>
                <a:spcPct val="170000"/>
              </a:lnSpc>
            </a:pPr>
            <a:endParaRPr lang="es-AR" sz="1400" dirty="0"/>
          </a:p>
        </p:txBody>
      </p:sp>
      <p:sp>
        <p:nvSpPr>
          <p:cNvPr id="4" name="Título 3"/>
          <p:cNvSpPr>
            <a:spLocks noGrp="1"/>
          </p:cNvSpPr>
          <p:nvPr>
            <p:ph type="title"/>
          </p:nvPr>
        </p:nvSpPr>
        <p:spPr/>
        <p:txBody>
          <a:bodyPr/>
          <a:lstStyle/>
          <a:p>
            <a:r>
              <a:rPr lang="es-ES" dirty="0"/>
              <a:t>Que dijeron las Jornadas Nacionales Sobre esto….</a:t>
            </a:r>
            <a:endParaRPr lang="es-AR" dirty="0"/>
          </a:p>
        </p:txBody>
      </p:sp>
    </p:spTree>
    <p:extLst>
      <p:ext uri="{BB962C8B-B14F-4D97-AF65-F5344CB8AC3E}">
        <p14:creationId xmlns:p14="http://schemas.microsoft.com/office/powerpoint/2010/main" val="19539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85000" lnSpcReduction="10000"/>
          </a:bodyPr>
          <a:lstStyle/>
          <a:p>
            <a:pPr algn="just">
              <a:lnSpc>
                <a:spcPct val="150000"/>
              </a:lnSpc>
            </a:pPr>
            <a:r>
              <a:rPr lang="es-ES" sz="2400" dirty="0">
                <a:latin typeface="+mj-lt"/>
              </a:rPr>
              <a:t>El anatocismo incrementa de modo acelerado la producción del capital, con el posible desmedro del deudor que contrate por desconocimiento de las consecuencias de tal procedimiento de cálculo, o bien por necesidad, lo cual es presumible. Por ello, tradicionalmente se lo ha considerado un modo refinado de la usura, y tratado con disfavor (</a:t>
            </a:r>
            <a:r>
              <a:rPr lang="es-ES" sz="2400" dirty="0" err="1">
                <a:latin typeface="+mj-lt"/>
              </a:rPr>
              <a:t>Gianfelici</a:t>
            </a:r>
            <a:r>
              <a:rPr lang="es-ES" sz="2400" dirty="0">
                <a:latin typeface="+mj-lt"/>
              </a:rPr>
              <a:t>, Mario C.- </a:t>
            </a:r>
            <a:r>
              <a:rPr lang="es-ES" sz="2400" dirty="0" err="1">
                <a:latin typeface="+mj-lt"/>
              </a:rPr>
              <a:t>Gianfelici</a:t>
            </a:r>
            <a:r>
              <a:rPr lang="es-ES" sz="2400" dirty="0">
                <a:latin typeface="+mj-lt"/>
              </a:rPr>
              <a:t>, Roberto E., “Anatocismo judicial”, SJA 01/08/2018, 01/08/2018, 1- Cita: TR LALEY AR/DOC/3186/2018). </a:t>
            </a:r>
          </a:p>
          <a:p>
            <a:pPr algn="just">
              <a:lnSpc>
                <a:spcPct val="150000"/>
              </a:lnSpc>
            </a:pPr>
            <a:r>
              <a:rPr lang="es-ES" sz="2400" dirty="0">
                <a:latin typeface="+mj-lt"/>
              </a:rPr>
              <a:t>Ahora bien, </a:t>
            </a:r>
            <a:r>
              <a:rPr lang="es-ES" sz="2400" b="1" dirty="0">
                <a:solidFill>
                  <a:srgbClr val="FF0000"/>
                </a:solidFill>
                <a:latin typeface="+mj-lt"/>
              </a:rPr>
              <a:t>desde la perspectiva del consumidor, el anatocismo adquiere otro cariz, atento la vulnerabilidad estructural que presenta el consumidor en el sistema financiero que acentúa la protección que debe recibir, a fin de evitar que suscriba contratos con cláusulas abusivas</a:t>
            </a:r>
            <a:r>
              <a:rPr lang="es-ES" sz="2400" dirty="0">
                <a:latin typeface="+mj-lt"/>
              </a:rPr>
              <a:t> o que contraiga en pleno desconocimiento de su alcance y, ante este supuesto, </a:t>
            </a:r>
            <a:r>
              <a:rPr lang="es-ES" sz="2400" b="1" dirty="0">
                <a:solidFill>
                  <a:srgbClr val="FF0000"/>
                </a:solidFill>
                <a:latin typeface="+mj-lt"/>
              </a:rPr>
              <a:t>entra a jugar la protección especial que consagra el deber de información y la ineficacia de las cláusulas abusivas </a:t>
            </a:r>
            <a:r>
              <a:rPr lang="es-ES" sz="2400" dirty="0">
                <a:latin typeface="+mj-lt"/>
              </a:rPr>
              <a:t>(Cfr. Hadad, Andrés-Rodríguez, Victoria, “Capitalización de intereses. Análisis crítico del art. 770 del Código Civil y Comercial”, RCCyC2019 (septiembre), 04/09/2019, 39. Cita: TR LALEY AR/DOC/1733/2019). </a:t>
            </a:r>
            <a:endParaRPr lang="es-AR" sz="2400" dirty="0">
              <a:latin typeface="+mj-lt"/>
            </a:endParaRPr>
          </a:p>
        </p:txBody>
      </p:sp>
      <p:sp>
        <p:nvSpPr>
          <p:cNvPr id="3" name="Título 2"/>
          <p:cNvSpPr>
            <a:spLocks noGrp="1"/>
          </p:cNvSpPr>
          <p:nvPr>
            <p:ph type="title"/>
          </p:nvPr>
        </p:nvSpPr>
        <p:spPr/>
        <p:txBody>
          <a:bodyPr/>
          <a:lstStyle/>
          <a:p>
            <a:r>
              <a:rPr lang="es-ES" dirty="0"/>
              <a:t>Que dice la jurisprudencia. …</a:t>
            </a:r>
            <a:endParaRPr lang="es-AR" dirty="0"/>
          </a:p>
        </p:txBody>
      </p:sp>
    </p:spTree>
    <p:extLst>
      <p:ext uri="{BB962C8B-B14F-4D97-AF65-F5344CB8AC3E}">
        <p14:creationId xmlns:p14="http://schemas.microsoft.com/office/powerpoint/2010/main" val="12992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p:txBody>
          <a:bodyPr>
            <a:normAutofit fontScale="77500" lnSpcReduction="20000"/>
          </a:bodyPr>
          <a:lstStyle/>
          <a:p>
            <a:pPr algn="just">
              <a:lnSpc>
                <a:spcPct val="150000"/>
              </a:lnSpc>
            </a:pPr>
            <a:r>
              <a:rPr lang="es-AR" sz="2000" dirty="0">
                <a:latin typeface="+mj-lt"/>
              </a:rPr>
              <a:t>En ese contexto, y teniendo en cuenta que la </a:t>
            </a:r>
            <a:r>
              <a:rPr lang="es-AR" sz="2000" b="1" dirty="0">
                <a:solidFill>
                  <a:srgbClr val="FF0000"/>
                </a:solidFill>
                <a:latin typeface="+mj-lt"/>
              </a:rPr>
              <a:t>capitalización de intereses puede desvirtuar la deuda arrojando montos desproporcionados en razón del capital utilizado</a:t>
            </a:r>
            <a:r>
              <a:rPr lang="es-AR" sz="2000" dirty="0">
                <a:latin typeface="+mj-lt"/>
              </a:rPr>
              <a:t>, lo que implica un deterioro significativo de la situación del consumidor como deudor, es que consideramos que el anatocismo resulta abusivo en el marco de las relaciones de consumo y, por lo tanto, su práctica se encuentra vedada.</a:t>
            </a:r>
          </a:p>
          <a:p>
            <a:pPr algn="just">
              <a:lnSpc>
                <a:spcPct val="150000"/>
              </a:lnSpc>
            </a:pPr>
            <a:r>
              <a:rPr lang="es-AR" sz="2000" dirty="0">
                <a:latin typeface="+mj-lt"/>
              </a:rPr>
              <a:t>Por su parte, se estableció como directriz de las Naciones Unidas para la Protección del Consumidor que las empresas deben adoptar buenas prácticas comerciales y evitar las prácticas ilegales y abusivas tales como el cobro abusivo de deudas. Si se considera que el anatocismo puede desvirtuar la deuda contraída en detrimento del deudor, esta situación sería considerada abusiva</a:t>
            </a:r>
          </a:p>
          <a:p>
            <a:pPr algn="just">
              <a:lnSpc>
                <a:spcPct val="150000"/>
              </a:lnSpc>
            </a:pPr>
            <a:r>
              <a:rPr lang="es-AR" sz="2000" dirty="0">
                <a:latin typeface="+mj-lt"/>
              </a:rPr>
              <a:t>En función de tales consideraciones, </a:t>
            </a:r>
            <a:r>
              <a:rPr lang="es-AR" sz="2000" b="1" dirty="0">
                <a:solidFill>
                  <a:srgbClr val="FF0000"/>
                </a:solidFill>
                <a:latin typeface="+mj-lt"/>
              </a:rPr>
              <a:t>no hay dudas acerca de que la capitalización de intereses se encuentra vedado en las operatorias de crédito para el consumo</a:t>
            </a:r>
            <a:r>
              <a:rPr lang="es-AR" sz="2000" dirty="0">
                <a:latin typeface="+mj-lt"/>
              </a:rPr>
              <a:t>. Y la interpretación más razonable es entender </a:t>
            </a:r>
            <a:r>
              <a:rPr lang="es-AR" sz="2000" b="1" dirty="0">
                <a:solidFill>
                  <a:srgbClr val="FF0000"/>
                </a:solidFill>
                <a:latin typeface="+mj-lt"/>
              </a:rPr>
              <a:t>que ello es así en todo el curso de la vida de la obligación, hasta su efectiva extinción</a:t>
            </a:r>
            <a:r>
              <a:rPr lang="es-AR" sz="2000" dirty="0">
                <a:latin typeface="+mj-lt"/>
              </a:rPr>
              <a:t> (sea de manera espontánea, o mediante los mecanismos de cumplimiento forzado), la prohibición de capitalizar estos intereses se mantiene. Es, además, la interpretación que mejor responde a la regla hermenéutica del art. 3° de la ley 24.240; esto es, la interpretación debe ser realizada, en caso de duda, a favor del consumidor (Mendieta, Ezequiel-</a:t>
            </a:r>
            <a:r>
              <a:rPr lang="es-AR" sz="2000" dirty="0" err="1">
                <a:latin typeface="+mj-lt"/>
              </a:rPr>
              <a:t>Barocelli</a:t>
            </a:r>
            <a:r>
              <a:rPr lang="es-AR" sz="2000" dirty="0">
                <a:latin typeface="+mj-lt"/>
              </a:rPr>
              <a:t>, Sergio, TR LALEY AR/DOC/117/2019). En virtud de todo lo apuntado, la prohibición genérica de anatocismo dispuesto en el art. 770 del Código Civil y Comercial alcanza a las relaciones de consumo no solo en la previsión contractual, sino también a la deuda en estado de ejecución judicial, como modo de prevenir el sobreendeudamiento.</a:t>
            </a:r>
          </a:p>
          <a:p>
            <a:pPr algn="just">
              <a:lnSpc>
                <a:spcPct val="150000"/>
              </a:lnSpc>
            </a:pPr>
            <a:endParaRPr lang="es-AR" sz="2000" dirty="0">
              <a:latin typeface="+mj-lt"/>
            </a:endParaRPr>
          </a:p>
        </p:txBody>
      </p:sp>
      <p:sp>
        <p:nvSpPr>
          <p:cNvPr id="6" name="Título 5"/>
          <p:cNvSpPr>
            <a:spLocks noGrp="1"/>
          </p:cNvSpPr>
          <p:nvPr>
            <p:ph type="title"/>
          </p:nvPr>
        </p:nvSpPr>
        <p:spPr/>
        <p:txBody>
          <a:bodyPr/>
          <a:lstStyle/>
          <a:p>
            <a:r>
              <a:rPr lang="es-ES" dirty="0"/>
              <a:t>Que dice la jurisprudencia…</a:t>
            </a:r>
            <a:endParaRPr lang="es-AR" dirty="0"/>
          </a:p>
        </p:txBody>
      </p:sp>
    </p:spTree>
    <p:extLst>
      <p:ext uri="{BB962C8B-B14F-4D97-AF65-F5344CB8AC3E}">
        <p14:creationId xmlns:p14="http://schemas.microsoft.com/office/powerpoint/2010/main" val="289551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algn="just">
              <a:lnSpc>
                <a:spcPct val="150000"/>
              </a:lnSpc>
            </a:pPr>
            <a:r>
              <a:rPr lang="es-ES" dirty="0">
                <a:latin typeface="+mj-lt"/>
              </a:rPr>
              <a:t>la Sala II concluyó remarcó que es una práctica abusiva que debe estar vedada. En el fallo, los vocales </a:t>
            </a:r>
            <a:r>
              <a:rPr lang="es-ES" b="1" dirty="0">
                <a:latin typeface="+mj-lt"/>
              </a:rPr>
              <a:t>María Soledad Monteros</a:t>
            </a:r>
            <a:r>
              <a:rPr lang="es-ES" dirty="0">
                <a:latin typeface="+mj-lt"/>
              </a:rPr>
              <a:t> y </a:t>
            </a:r>
            <a:r>
              <a:rPr lang="es-ES" b="1" dirty="0">
                <a:latin typeface="+mj-lt"/>
              </a:rPr>
              <a:t>Arnaldo Alonso  </a:t>
            </a:r>
            <a:r>
              <a:rPr lang="es-ES" dirty="0">
                <a:latin typeface="+mj-lt"/>
              </a:rPr>
              <a:t>hicieron hincapié en el impacto que tiene el sobreendeudamiento en los consumidores y remarcaron que </a:t>
            </a:r>
            <a:r>
              <a:rPr lang="es-ES" b="1" dirty="0">
                <a:latin typeface="+mj-lt"/>
              </a:rPr>
              <a:t>las empresas financieras deben actuar con diligencia y buena fe para no infringir el principio de "préstamo responsable". </a:t>
            </a:r>
            <a:r>
              <a:rPr lang="es-ES" sz="2100" b="1" dirty="0">
                <a:latin typeface="+mj-lt"/>
              </a:rPr>
              <a:t>(Sala II Cámara de Apelaciones de Tucumán, </a:t>
            </a:r>
            <a:r>
              <a:rPr lang="pt-BR" sz="2100" dirty="0">
                <a:latin typeface="+mj-lt"/>
              </a:rPr>
              <a:t>RODRIGUEZ SOLORZANO ANA MARIA c/ SOSA JULIO MARCELO s/ COBRO EJECUTIVO. EXPTE. N° 3864/19. </a:t>
            </a:r>
            <a:r>
              <a:rPr lang="pt-BR" sz="2100" b="1" dirty="0">
                <a:latin typeface="+mj-lt"/>
              </a:rPr>
              <a:t>22/03/22</a:t>
            </a:r>
            <a:r>
              <a:rPr lang="es-ES" sz="2100" b="1" dirty="0">
                <a:latin typeface="+mj-lt"/>
              </a:rPr>
              <a:t>)</a:t>
            </a:r>
            <a:endParaRPr lang="es-AR" sz="2100" dirty="0">
              <a:latin typeface="+mj-lt"/>
            </a:endParaRPr>
          </a:p>
        </p:txBody>
      </p:sp>
      <p:sp>
        <p:nvSpPr>
          <p:cNvPr id="3" name="Título 2"/>
          <p:cNvSpPr>
            <a:spLocks noGrp="1"/>
          </p:cNvSpPr>
          <p:nvPr>
            <p:ph type="title"/>
          </p:nvPr>
        </p:nvSpPr>
        <p:spPr/>
        <p:txBody>
          <a:bodyPr/>
          <a:lstStyle/>
          <a:p>
            <a:r>
              <a:rPr lang="es-ES" dirty="0"/>
              <a:t>Que dice la jurisprudencia….</a:t>
            </a:r>
            <a:endParaRPr lang="es-AR" dirty="0"/>
          </a:p>
        </p:txBody>
      </p:sp>
    </p:spTree>
    <p:extLst>
      <p:ext uri="{BB962C8B-B14F-4D97-AF65-F5344CB8AC3E}">
        <p14:creationId xmlns:p14="http://schemas.microsoft.com/office/powerpoint/2010/main" val="4107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fontScale="77500" lnSpcReduction="20000"/>
          </a:bodyPr>
          <a:lstStyle/>
          <a:p>
            <a:pPr algn="just">
              <a:lnSpc>
                <a:spcPct val="160000"/>
              </a:lnSpc>
            </a:pPr>
            <a:r>
              <a:rPr lang="es-AR" dirty="0">
                <a:latin typeface="+mj-lt"/>
              </a:rPr>
              <a:t>La reforma proyectada de la Ley de Defensa del Consumidor prohíbe expresamente la capitalización de intereses de cualquier naturaleza, incluso en caso de ejecución de crédito por vía judicial. Así, la última parte del art. 89 del Proyecto de Código de Defensa del Consumidor dispone: </a:t>
            </a:r>
          </a:p>
          <a:p>
            <a:pPr lvl="1" algn="just">
              <a:lnSpc>
                <a:spcPct val="160000"/>
              </a:lnSpc>
            </a:pPr>
            <a:r>
              <a:rPr lang="es-AR" dirty="0">
                <a:latin typeface="+mj-lt"/>
              </a:rPr>
              <a:t>“</a:t>
            </a:r>
            <a:r>
              <a:rPr lang="es-AR" b="1" dirty="0">
                <a:solidFill>
                  <a:srgbClr val="FF0000"/>
                </a:solidFill>
                <a:latin typeface="+mj-lt"/>
              </a:rPr>
              <a:t>Salvo disposición legal expresa y específica, y en el marco del artículo 28 de este Código, en ningún caso los intereses de cualquier naturaleza serán capitalizables. Esta prohibición rige aún en caso de ejecución del crédito por vía judicial”. </a:t>
            </a:r>
          </a:p>
          <a:p>
            <a:pPr marL="228600" lvl="1" algn="just">
              <a:lnSpc>
                <a:spcPct val="160000"/>
              </a:lnSpc>
              <a:spcBef>
                <a:spcPts val="1000"/>
              </a:spcBef>
            </a:pPr>
            <a:r>
              <a:rPr lang="es-AR" sz="2900" dirty="0">
                <a:latin typeface="+mj-lt"/>
              </a:rPr>
              <a:t>El texto se explica por sí mismo, todo el costo financiero ya se encuentra incorporado en la publicidad, en la documentación precontractual y en el contrato, y por ello no hay posibilidad alguna de que los intereses se capitalicen, ni aún en el caso de ejecución judicial, modificando así las pautas generales del Código Civil y Comercial. Las pautas de transparencia hacen a una información plena y a un contenido concreto de la operación de crédito, y tienen su raíz en el derecho de información.</a:t>
            </a:r>
          </a:p>
        </p:txBody>
      </p:sp>
      <p:sp>
        <p:nvSpPr>
          <p:cNvPr id="4" name="Título 3"/>
          <p:cNvSpPr>
            <a:spLocks noGrp="1"/>
          </p:cNvSpPr>
          <p:nvPr>
            <p:ph type="title"/>
          </p:nvPr>
        </p:nvSpPr>
        <p:spPr/>
        <p:txBody>
          <a:bodyPr/>
          <a:lstStyle/>
          <a:p>
            <a:r>
              <a:rPr lang="es-ES" dirty="0"/>
              <a:t>Que dice el texto proyectado de la LDC..</a:t>
            </a:r>
            <a:endParaRPr lang="es-AR" dirty="0"/>
          </a:p>
        </p:txBody>
      </p:sp>
    </p:spTree>
    <p:extLst>
      <p:ext uri="{BB962C8B-B14F-4D97-AF65-F5344CB8AC3E}">
        <p14:creationId xmlns:p14="http://schemas.microsoft.com/office/powerpoint/2010/main" val="330538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42988378"/>
              </p:ext>
            </p:extLst>
          </p:nvPr>
        </p:nvGraphicFramePr>
        <p:xfrm>
          <a:off x="1075293" y="1722783"/>
          <a:ext cx="9414769" cy="444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lstStyle/>
          <a:p>
            <a:r>
              <a:rPr lang="es-ES" dirty="0"/>
              <a:t>Veamos un caso  concreto…</a:t>
            </a:r>
            <a:endParaRPr lang="es-AR" dirty="0"/>
          </a:p>
        </p:txBody>
      </p:sp>
    </p:spTree>
    <p:extLst>
      <p:ext uri="{BB962C8B-B14F-4D97-AF65-F5344CB8AC3E}">
        <p14:creationId xmlns:p14="http://schemas.microsoft.com/office/powerpoint/2010/main" val="35111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B49265D-58DA-4327-B65A-61DFDF38273E}"/>
                                            </p:graphicEl>
                                          </p:spTgt>
                                        </p:tgtEl>
                                        <p:attrNameLst>
                                          <p:attrName>style.visibility</p:attrName>
                                        </p:attrNameLst>
                                      </p:cBhvr>
                                      <p:to>
                                        <p:strVal val="visible"/>
                                      </p:to>
                                    </p:set>
                                    <p:animEffect transition="in" filter="fade">
                                      <p:cBhvr>
                                        <p:cTn id="7" dur="500"/>
                                        <p:tgtEl>
                                          <p:spTgt spid="4">
                                            <p:graphicEl>
                                              <a:dgm id="{DB49265D-58DA-4327-B65A-61DFDF3827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210834C-0F80-44F1-94D6-9F48671BDDFF}"/>
                                            </p:graphicEl>
                                          </p:spTgt>
                                        </p:tgtEl>
                                        <p:attrNameLst>
                                          <p:attrName>style.visibility</p:attrName>
                                        </p:attrNameLst>
                                      </p:cBhvr>
                                      <p:to>
                                        <p:strVal val="visible"/>
                                      </p:to>
                                    </p:set>
                                    <p:animEffect transition="in" filter="fade">
                                      <p:cBhvr>
                                        <p:cTn id="12" dur="500"/>
                                        <p:tgtEl>
                                          <p:spTgt spid="4">
                                            <p:graphicEl>
                                              <a:dgm id="{0210834C-0F80-44F1-94D6-9F48671BDDF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C2FB470-F236-4D55-8A01-39C80FE7566B}"/>
                                            </p:graphicEl>
                                          </p:spTgt>
                                        </p:tgtEl>
                                        <p:attrNameLst>
                                          <p:attrName>style.visibility</p:attrName>
                                        </p:attrNameLst>
                                      </p:cBhvr>
                                      <p:to>
                                        <p:strVal val="visible"/>
                                      </p:to>
                                    </p:set>
                                    <p:animEffect transition="in" filter="fade">
                                      <p:cBhvr>
                                        <p:cTn id="17" dur="500"/>
                                        <p:tgtEl>
                                          <p:spTgt spid="4">
                                            <p:graphicEl>
                                              <a:dgm id="{4C2FB470-F236-4D55-8A01-39C80FE756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C41449A-68A4-4477-8B34-AB90ABEAFBA2}"/>
                                            </p:graphicEl>
                                          </p:spTgt>
                                        </p:tgtEl>
                                        <p:attrNameLst>
                                          <p:attrName>style.visibility</p:attrName>
                                        </p:attrNameLst>
                                      </p:cBhvr>
                                      <p:to>
                                        <p:strVal val="visible"/>
                                      </p:to>
                                    </p:set>
                                    <p:animEffect transition="in" filter="fade">
                                      <p:cBhvr>
                                        <p:cTn id="22" dur="500"/>
                                        <p:tgtEl>
                                          <p:spTgt spid="4">
                                            <p:graphicEl>
                                              <a:dgm id="{8C41449A-68A4-4477-8B34-AB90ABEAFBA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14EBB0F-4A4D-43E8-B521-3BDA592525E5}"/>
                                            </p:graphicEl>
                                          </p:spTgt>
                                        </p:tgtEl>
                                        <p:attrNameLst>
                                          <p:attrName>style.visibility</p:attrName>
                                        </p:attrNameLst>
                                      </p:cBhvr>
                                      <p:to>
                                        <p:strVal val="visible"/>
                                      </p:to>
                                    </p:set>
                                    <p:animEffect transition="in" filter="fade">
                                      <p:cBhvr>
                                        <p:cTn id="27" dur="500"/>
                                        <p:tgtEl>
                                          <p:spTgt spid="4">
                                            <p:graphicEl>
                                              <a:dgm id="{414EBB0F-4A4D-43E8-B521-3BDA592525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189" y="1007164"/>
            <a:ext cx="11540592" cy="5323785"/>
          </a:xfrm>
        </p:spPr>
      </p:pic>
      <p:sp>
        <p:nvSpPr>
          <p:cNvPr id="4" name="Título 3"/>
          <p:cNvSpPr>
            <a:spLocks noGrp="1"/>
          </p:cNvSpPr>
          <p:nvPr>
            <p:ph type="title"/>
          </p:nvPr>
        </p:nvSpPr>
        <p:spPr/>
        <p:txBody>
          <a:bodyPr/>
          <a:lstStyle/>
          <a:p>
            <a:r>
              <a:rPr lang="es-ES" dirty="0"/>
              <a:t>Veamos un caso práctico</a:t>
            </a:r>
            <a:endParaRPr lang="es-AR" dirty="0"/>
          </a:p>
        </p:txBody>
      </p:sp>
    </p:spTree>
    <p:extLst>
      <p:ext uri="{BB962C8B-B14F-4D97-AF65-F5344CB8AC3E}">
        <p14:creationId xmlns:p14="http://schemas.microsoft.com/office/powerpoint/2010/main" val="93361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9548" y="1462715"/>
            <a:ext cx="9298025" cy="4289268"/>
          </a:xfrm>
        </p:spPr>
      </p:pic>
      <p:sp>
        <p:nvSpPr>
          <p:cNvPr id="3" name="Título 2"/>
          <p:cNvSpPr>
            <a:spLocks noGrp="1"/>
          </p:cNvSpPr>
          <p:nvPr>
            <p:ph type="title"/>
          </p:nvPr>
        </p:nvSpPr>
        <p:spPr/>
        <p:txBody>
          <a:bodyPr/>
          <a:lstStyle/>
          <a:p>
            <a:r>
              <a:rPr lang="es-ES" dirty="0"/>
              <a:t>Veamos un caso práctico….</a:t>
            </a:r>
            <a:endParaRPr lang="es-AR" dirty="0"/>
          </a:p>
        </p:txBody>
      </p:sp>
    </p:spTree>
    <p:extLst>
      <p:ext uri="{BB962C8B-B14F-4D97-AF65-F5344CB8AC3E}">
        <p14:creationId xmlns:p14="http://schemas.microsoft.com/office/powerpoint/2010/main" val="8475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429301540"/>
              </p:ext>
            </p:extLst>
          </p:nvPr>
        </p:nvGraphicFramePr>
        <p:xfrm>
          <a:off x="1943972" y="1584101"/>
          <a:ext cx="7843971" cy="4347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PAGARE DE CONSUMO Y NEGOCIO SUBYACENTE…</a:t>
            </a:r>
            <a:endParaRPr lang="es-AR" dirty="0"/>
          </a:p>
        </p:txBody>
      </p:sp>
    </p:spTree>
    <p:extLst>
      <p:ext uri="{BB962C8B-B14F-4D97-AF65-F5344CB8AC3E}">
        <p14:creationId xmlns:p14="http://schemas.microsoft.com/office/powerpoint/2010/main" val="313270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0339C7C-26D6-4516-B44A-F0F5C1C7F102}"/>
                                            </p:graphicEl>
                                          </p:spTgt>
                                        </p:tgtEl>
                                        <p:attrNameLst>
                                          <p:attrName>style.visibility</p:attrName>
                                        </p:attrNameLst>
                                      </p:cBhvr>
                                      <p:to>
                                        <p:strVal val="visible"/>
                                      </p:to>
                                    </p:set>
                                    <p:animEffect transition="in" filter="fade">
                                      <p:cBhvr>
                                        <p:cTn id="7" dur="500"/>
                                        <p:tgtEl>
                                          <p:spTgt spid="7">
                                            <p:graphicEl>
                                              <a:dgm id="{60339C7C-26D6-4516-B44A-F0F5C1C7F1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32E8ED2-6E00-4A2A-BE60-794C1970C895}"/>
                                            </p:graphicEl>
                                          </p:spTgt>
                                        </p:tgtEl>
                                        <p:attrNameLst>
                                          <p:attrName>style.visibility</p:attrName>
                                        </p:attrNameLst>
                                      </p:cBhvr>
                                      <p:to>
                                        <p:strVal val="visible"/>
                                      </p:to>
                                    </p:set>
                                    <p:animEffect transition="in" filter="fade">
                                      <p:cBhvr>
                                        <p:cTn id="12" dur="500"/>
                                        <p:tgtEl>
                                          <p:spTgt spid="7">
                                            <p:graphicEl>
                                              <a:dgm id="{132E8ED2-6E00-4A2A-BE60-794C1970C89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E2529C1-5E22-45A4-9C41-008FF1064993}"/>
                                            </p:graphicEl>
                                          </p:spTgt>
                                        </p:tgtEl>
                                        <p:attrNameLst>
                                          <p:attrName>style.visibility</p:attrName>
                                        </p:attrNameLst>
                                      </p:cBhvr>
                                      <p:to>
                                        <p:strVal val="visible"/>
                                      </p:to>
                                    </p:set>
                                    <p:animEffect transition="in" filter="fade">
                                      <p:cBhvr>
                                        <p:cTn id="17" dur="500"/>
                                        <p:tgtEl>
                                          <p:spTgt spid="7">
                                            <p:graphicEl>
                                              <a:dgm id="{2E2529C1-5E22-45A4-9C41-008FF106499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graphicEl>
                                              <a:dgm id="{B293D7F5-C631-431C-8B73-E1D28C0F59A6}"/>
                                            </p:graphicEl>
                                          </p:spTgt>
                                        </p:tgtEl>
                                        <p:attrNameLst>
                                          <p:attrName>style.visibility</p:attrName>
                                        </p:attrNameLst>
                                      </p:cBhvr>
                                      <p:to>
                                        <p:strVal val="visible"/>
                                      </p:to>
                                    </p:set>
                                    <p:animEffect transition="in" filter="fade">
                                      <p:cBhvr>
                                        <p:cTn id="20" dur="500"/>
                                        <p:tgtEl>
                                          <p:spTgt spid="7">
                                            <p:graphicEl>
                                              <a:dgm id="{B293D7F5-C631-431C-8B73-E1D28C0F59A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graphicEl>
                                              <a:dgm id="{63A5368F-1C4A-408B-8665-343BB40749C5}"/>
                                            </p:graphicEl>
                                          </p:spTgt>
                                        </p:tgtEl>
                                        <p:attrNameLst>
                                          <p:attrName>style.visibility</p:attrName>
                                        </p:attrNameLst>
                                      </p:cBhvr>
                                      <p:to>
                                        <p:strVal val="visible"/>
                                      </p:to>
                                    </p:set>
                                    <p:animEffect transition="in" filter="fade">
                                      <p:cBhvr>
                                        <p:cTn id="25" dur="500"/>
                                        <p:tgtEl>
                                          <p:spTgt spid="7">
                                            <p:graphicEl>
                                              <a:dgm id="{63A5368F-1C4A-408B-8665-343BB40749C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graphicEl>
                                              <a:dgm id="{A1A3667F-F4ED-41D2-8C9F-CF32A087917F}"/>
                                            </p:graphicEl>
                                          </p:spTgt>
                                        </p:tgtEl>
                                        <p:attrNameLst>
                                          <p:attrName>style.visibility</p:attrName>
                                        </p:attrNameLst>
                                      </p:cBhvr>
                                      <p:to>
                                        <p:strVal val="visible"/>
                                      </p:to>
                                    </p:set>
                                    <p:animEffect transition="in" filter="fade">
                                      <p:cBhvr>
                                        <p:cTn id="30" dur="500"/>
                                        <p:tgtEl>
                                          <p:spTgt spid="7">
                                            <p:graphicEl>
                                              <a:dgm id="{A1A3667F-F4ED-41D2-8C9F-CF32A087917F}"/>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graphicEl>
                                              <a:dgm id="{67AC24E6-6F39-452A-ADB2-92AC00C1385C}"/>
                                            </p:graphicEl>
                                          </p:spTgt>
                                        </p:tgtEl>
                                        <p:attrNameLst>
                                          <p:attrName>style.visibility</p:attrName>
                                        </p:attrNameLst>
                                      </p:cBhvr>
                                      <p:to>
                                        <p:strVal val="visible"/>
                                      </p:to>
                                    </p:set>
                                    <p:animEffect transition="in" filter="fade">
                                      <p:cBhvr>
                                        <p:cTn id="33" dur="500"/>
                                        <p:tgtEl>
                                          <p:spTgt spid="7">
                                            <p:graphicEl>
                                              <a:dgm id="{67AC24E6-6F39-452A-ADB2-92AC00C1385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graphicEl>
                                              <a:dgm id="{A947D3C4-0053-48C4-B6D3-8176B8A566F6}"/>
                                            </p:graphicEl>
                                          </p:spTgt>
                                        </p:tgtEl>
                                        <p:attrNameLst>
                                          <p:attrName>style.visibility</p:attrName>
                                        </p:attrNameLst>
                                      </p:cBhvr>
                                      <p:to>
                                        <p:strVal val="visible"/>
                                      </p:to>
                                    </p:set>
                                    <p:animEffect transition="in" filter="fade">
                                      <p:cBhvr>
                                        <p:cTn id="38" dur="500"/>
                                        <p:tgtEl>
                                          <p:spTgt spid="7">
                                            <p:graphicEl>
                                              <a:dgm id="{A947D3C4-0053-48C4-B6D3-8176B8A566F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graphicEl>
                                              <a:dgm id="{3B91751F-34CA-4BBE-ABBC-581DCA497F83}"/>
                                            </p:graphicEl>
                                          </p:spTgt>
                                        </p:tgtEl>
                                        <p:attrNameLst>
                                          <p:attrName>style.visibility</p:attrName>
                                        </p:attrNameLst>
                                      </p:cBhvr>
                                      <p:to>
                                        <p:strVal val="visible"/>
                                      </p:to>
                                    </p:set>
                                    <p:animEffect transition="in" filter="fade">
                                      <p:cBhvr>
                                        <p:cTn id="41" dur="500"/>
                                        <p:tgtEl>
                                          <p:spTgt spid="7">
                                            <p:graphicEl>
                                              <a:dgm id="{3B91751F-34CA-4BBE-ABBC-581DCA497F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3133" y="1138163"/>
            <a:ext cx="10084062" cy="4651874"/>
          </a:xfrm>
        </p:spPr>
      </p:pic>
      <p:sp>
        <p:nvSpPr>
          <p:cNvPr id="3" name="Título 2"/>
          <p:cNvSpPr>
            <a:spLocks noGrp="1"/>
          </p:cNvSpPr>
          <p:nvPr>
            <p:ph type="title"/>
          </p:nvPr>
        </p:nvSpPr>
        <p:spPr/>
        <p:txBody>
          <a:bodyPr/>
          <a:lstStyle/>
          <a:p>
            <a:r>
              <a:rPr lang="es-ES" dirty="0"/>
              <a:t>Veamos un caso concreto</a:t>
            </a:r>
            <a:endParaRPr lang="es-AR" dirty="0"/>
          </a:p>
        </p:txBody>
      </p:sp>
    </p:spTree>
    <p:extLst>
      <p:ext uri="{BB962C8B-B14F-4D97-AF65-F5344CB8AC3E}">
        <p14:creationId xmlns:p14="http://schemas.microsoft.com/office/powerpoint/2010/main" val="15312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12890" y="1249251"/>
            <a:ext cx="8152327" cy="4700788"/>
          </a:xfrm>
        </p:spPr>
        <p:txBody>
          <a:bodyPr>
            <a:normAutofit fontScale="85000" lnSpcReduction="20000"/>
          </a:bodyPr>
          <a:lstStyle/>
          <a:p>
            <a:pPr>
              <a:buFont typeface="Wingdings" panose="05000000000000000000" pitchFamily="2" charset="2"/>
              <a:buChar char="Ø"/>
            </a:pPr>
            <a:r>
              <a:rPr lang="es-ES" sz="1800" dirty="0">
                <a:solidFill>
                  <a:srgbClr val="FF0000"/>
                </a:solidFill>
                <a:latin typeface="+mj-lt"/>
              </a:rPr>
              <a:t> </a:t>
            </a:r>
            <a:r>
              <a:rPr lang="es-ES" sz="2100" b="1" dirty="0">
                <a:latin typeface="+mj-lt"/>
              </a:rPr>
              <a:t>Se demanda por : $ 37.545,34.</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El pagaré estaba firmado por  $ 90,408.</a:t>
            </a:r>
          </a:p>
          <a:p>
            <a:pPr>
              <a:buFont typeface="Wingdings" panose="05000000000000000000" pitchFamily="2" charset="2"/>
              <a:buChar char="Ø"/>
            </a:pPr>
            <a:r>
              <a:rPr lang="es-ES" sz="2100" b="1" dirty="0">
                <a:latin typeface="+mj-lt"/>
              </a:rPr>
              <a:t> El mutuo se pacto la misma suma que el pagaré.-</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Fecha creación pagaré: 01/04/2017.</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No se denuncia pagos parciales.</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Mora automática pactada.</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Se pacta TEA Y TNA.</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Se pacta el préstamo en 24 cuotas.</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La primera cuota tenía vencimiento el 28/04/2017.</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La mora denunciada: 26/08/2018.</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Pago parcial: 14 cuotas (de acuerdo a </a:t>
            </a:r>
            <a:r>
              <a:rPr lang="es-ES" sz="2100" b="1" dirty="0" err="1">
                <a:latin typeface="+mj-lt"/>
              </a:rPr>
              <a:t>vto</a:t>
            </a:r>
            <a:r>
              <a:rPr lang="es-ES" sz="2100" b="1" dirty="0">
                <a:latin typeface="+mj-lt"/>
              </a:rPr>
              <a:t> 1ª cuota y fecha de mora).</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La cuota se pactó en : $ 3,766,51.</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Se solicita previo acompañe liquidación.</a:t>
            </a:r>
          </a:p>
          <a:p>
            <a:pPr>
              <a:buFont typeface="Wingdings" panose="05000000000000000000" pitchFamily="2" charset="2"/>
              <a:buChar char="Ø"/>
            </a:pPr>
            <a:r>
              <a:rPr lang="es-ES" sz="2100" b="1" dirty="0">
                <a:solidFill>
                  <a:srgbClr val="FF0000"/>
                </a:solidFill>
                <a:latin typeface="+mj-lt"/>
              </a:rPr>
              <a:t> </a:t>
            </a:r>
            <a:r>
              <a:rPr lang="es-ES" sz="2100" b="1" dirty="0">
                <a:latin typeface="+mj-lt"/>
              </a:rPr>
              <a:t>En la liquidación se advierte que el monto del mutuo no refiere a capital puro sino a capital e intereses.</a:t>
            </a:r>
          </a:p>
          <a:p>
            <a:endParaRPr lang="es-AR" sz="2100" dirty="0">
              <a:latin typeface="+mj-lt"/>
            </a:endParaRPr>
          </a:p>
        </p:txBody>
      </p:sp>
      <p:sp>
        <p:nvSpPr>
          <p:cNvPr id="4" name="Título 3"/>
          <p:cNvSpPr>
            <a:spLocks noGrp="1"/>
          </p:cNvSpPr>
          <p:nvPr>
            <p:ph type="title"/>
          </p:nvPr>
        </p:nvSpPr>
        <p:spPr/>
        <p:txBody>
          <a:bodyPr/>
          <a:lstStyle/>
          <a:p>
            <a:r>
              <a:rPr lang="es-ES" dirty="0"/>
              <a:t>Veamos un caso concreto…</a:t>
            </a:r>
            <a:endParaRPr lang="es-AR" dirty="0"/>
          </a:p>
        </p:txBody>
      </p:sp>
    </p:spTree>
    <p:extLst>
      <p:ext uri="{BB962C8B-B14F-4D97-AF65-F5344CB8AC3E}">
        <p14:creationId xmlns:p14="http://schemas.microsoft.com/office/powerpoint/2010/main" val="10727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fade">
                                      <p:cBhvr>
                                        <p:cTn id="7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0615" y="1529402"/>
            <a:ext cx="8873022" cy="4093210"/>
          </a:xfrm>
        </p:spPr>
      </p:pic>
      <p:sp>
        <p:nvSpPr>
          <p:cNvPr id="4" name="Título 3"/>
          <p:cNvSpPr>
            <a:spLocks noGrp="1"/>
          </p:cNvSpPr>
          <p:nvPr>
            <p:ph type="title"/>
          </p:nvPr>
        </p:nvSpPr>
        <p:spPr/>
        <p:txBody>
          <a:bodyPr/>
          <a:lstStyle/>
          <a:p>
            <a:r>
              <a:rPr lang="es-ES" dirty="0"/>
              <a:t>Veamos un caso concreto…</a:t>
            </a:r>
            <a:endParaRPr lang="es-AR" dirty="0"/>
          </a:p>
        </p:txBody>
      </p:sp>
    </p:spTree>
    <p:extLst>
      <p:ext uri="{BB962C8B-B14F-4D97-AF65-F5344CB8AC3E}">
        <p14:creationId xmlns:p14="http://schemas.microsoft.com/office/powerpoint/2010/main" val="316540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fontScale="25000" lnSpcReduction="20000"/>
          </a:bodyPr>
          <a:lstStyle/>
          <a:p>
            <a:pPr algn="just">
              <a:lnSpc>
                <a:spcPct val="160000"/>
              </a:lnSpc>
            </a:pPr>
            <a:r>
              <a:rPr lang="es-ES_tradnl" sz="5600" b="1" dirty="0">
                <a:solidFill>
                  <a:srgbClr val="7030A0"/>
                </a:solidFill>
                <a:latin typeface="+mj-lt"/>
              </a:rPr>
              <a:t>De una simple cuenta matemáticas surge:  </a:t>
            </a:r>
            <a:endParaRPr lang="es-AR" sz="5600" b="1" dirty="0">
              <a:solidFill>
                <a:srgbClr val="7030A0"/>
              </a:solidFill>
              <a:latin typeface="+mj-lt"/>
            </a:endParaRPr>
          </a:p>
          <a:p>
            <a:pPr lvl="1" algn="just">
              <a:lnSpc>
                <a:spcPct val="160000"/>
              </a:lnSpc>
            </a:pPr>
            <a:r>
              <a:rPr lang="es-AR" sz="5600" dirty="0">
                <a:latin typeface="+mj-lt"/>
              </a:rPr>
              <a:t>Que el monto del pagaré es de $ 90.408,00 el cual –como se desprende del propio título y de la documental acompañada -.Dicha suma “total” es comprensiva de:</a:t>
            </a:r>
          </a:p>
          <a:p>
            <a:pPr lvl="1" algn="just">
              <a:lnSpc>
                <a:spcPct val="160000"/>
              </a:lnSpc>
            </a:pPr>
            <a:r>
              <a:rPr lang="es-AR" sz="5600" dirty="0">
                <a:latin typeface="+mj-lt"/>
              </a:rPr>
              <a:t> $ </a:t>
            </a:r>
            <a:r>
              <a:rPr lang="es-AR" sz="5600" b="1" dirty="0">
                <a:latin typeface="+mj-lt"/>
              </a:rPr>
              <a:t>41.147,37</a:t>
            </a:r>
            <a:r>
              <a:rPr lang="es-AR" sz="5600" dirty="0">
                <a:latin typeface="+mj-lt"/>
              </a:rPr>
              <a:t>, capital neto entregado al demandado</a:t>
            </a:r>
          </a:p>
          <a:p>
            <a:pPr lvl="1" algn="just">
              <a:lnSpc>
                <a:spcPct val="160000"/>
              </a:lnSpc>
            </a:pPr>
            <a:r>
              <a:rPr lang="es-AR" sz="5600" dirty="0">
                <a:latin typeface="+mj-lt"/>
              </a:rPr>
              <a:t>$ </a:t>
            </a:r>
            <a:r>
              <a:rPr lang="es-AR" sz="5600" b="1" dirty="0">
                <a:latin typeface="+mj-lt"/>
              </a:rPr>
              <a:t>40.701,80 </a:t>
            </a:r>
            <a:r>
              <a:rPr lang="es-AR" sz="5600" dirty="0">
                <a:latin typeface="+mj-lt"/>
              </a:rPr>
              <a:t>que corresponde a los intereses compensatorios como precio de ese capital, por su uso durante un plazo total de 24 meses</a:t>
            </a:r>
          </a:p>
          <a:p>
            <a:pPr lvl="1" algn="just">
              <a:lnSpc>
                <a:spcPct val="160000"/>
              </a:lnSpc>
            </a:pPr>
            <a:r>
              <a:rPr lang="es-AR" sz="5600" b="1" dirty="0">
                <a:latin typeface="+mj-lt"/>
              </a:rPr>
              <a:t>$ 8.547,40 que corresponde al IVA sobre intereses.-</a:t>
            </a:r>
            <a:endParaRPr lang="es-AR" sz="5600" dirty="0">
              <a:latin typeface="+mj-lt"/>
            </a:endParaRPr>
          </a:p>
          <a:p>
            <a:pPr algn="just">
              <a:lnSpc>
                <a:spcPct val="160000"/>
              </a:lnSpc>
            </a:pPr>
            <a:r>
              <a:rPr lang="es-AR" sz="5600" dirty="0">
                <a:latin typeface="+mj-lt"/>
              </a:rPr>
              <a:t>.</a:t>
            </a:r>
            <a:r>
              <a:rPr lang="es-AR" sz="5600" b="1" dirty="0">
                <a:solidFill>
                  <a:srgbClr val="7030A0"/>
                </a:solidFill>
                <a:latin typeface="+mj-lt"/>
              </a:rPr>
              <a:t>Se pactó que el dinero debía ser pagado en 24 cuotas de $ 3.766,51,  comprensiva de: $ 1.714.47 en concepto de capital, $ 1.695,90 en concepto de intereses, $ 356,14 en concepto de IVA sobre intereses</a:t>
            </a:r>
            <a:r>
              <a:rPr lang="es-AR" sz="5600" b="1" dirty="0">
                <a:latin typeface="+mj-lt"/>
              </a:rPr>
              <a:t>, </a:t>
            </a:r>
            <a:r>
              <a:rPr lang="es-ES" sz="5600" dirty="0">
                <a:latin typeface="+mj-lt"/>
              </a:rPr>
              <a:t>calculadas por el sistema de amortización francés con vencimiento la primera de ellas el 28/04/2017.</a:t>
            </a:r>
            <a:endParaRPr lang="es-AR" sz="5600" dirty="0">
              <a:latin typeface="+mj-lt"/>
            </a:endParaRPr>
          </a:p>
          <a:p>
            <a:pPr algn="just">
              <a:lnSpc>
                <a:spcPct val="160000"/>
              </a:lnSpc>
            </a:pPr>
            <a:r>
              <a:rPr lang="es-ES_tradnl" sz="5600" dirty="0">
                <a:latin typeface="+mj-lt"/>
              </a:rPr>
              <a:t>La suma de los tres conceptos da el total del importe del pagaré que se ejecuta. </a:t>
            </a:r>
          </a:p>
          <a:p>
            <a:pPr algn="just">
              <a:lnSpc>
                <a:spcPct val="160000"/>
              </a:lnSpc>
            </a:pPr>
            <a:r>
              <a:rPr lang="es-ES_tradnl" sz="5600" b="1" dirty="0">
                <a:latin typeface="+mj-lt"/>
              </a:rPr>
              <a:t>Surge entonces que lo reclamado es el importe de las 10 cuotas restantes.-</a:t>
            </a:r>
          </a:p>
          <a:p>
            <a:pPr algn="just">
              <a:lnSpc>
                <a:spcPct val="160000"/>
              </a:lnSpc>
            </a:pPr>
            <a:r>
              <a:rPr lang="es-ES_tradnl" sz="5600" b="1" dirty="0">
                <a:latin typeface="+mj-lt"/>
              </a:rPr>
              <a:t>Se procede a la descapitalización de la suma reclamada, haciendo solo lugar al importe de la suma de las cuotas debidas de capital puro.  </a:t>
            </a:r>
          </a:p>
          <a:p>
            <a:pPr algn="just">
              <a:lnSpc>
                <a:spcPct val="160000"/>
              </a:lnSpc>
            </a:pPr>
            <a:r>
              <a:rPr lang="es-ES_tradnl" sz="5600" b="1" dirty="0">
                <a:latin typeface="+mj-lt"/>
              </a:rPr>
              <a:t>En cuanto al interés compensatorio se admite , calculado  una tasa morigerada. (atento a que la tasa pactada era exorbitante)</a:t>
            </a:r>
          </a:p>
          <a:p>
            <a:pPr algn="just">
              <a:lnSpc>
                <a:spcPct val="160000"/>
              </a:lnSpc>
            </a:pPr>
            <a:r>
              <a:rPr lang="es-ES_tradnl" sz="5600" b="1" dirty="0">
                <a:latin typeface="+mj-lt"/>
              </a:rPr>
              <a:t>Se declara abusiva la cláusula de capitalización estipulada.- </a:t>
            </a:r>
          </a:p>
          <a:p>
            <a:pPr marL="0" indent="0" algn="just">
              <a:lnSpc>
                <a:spcPct val="160000"/>
              </a:lnSpc>
              <a:buNone/>
            </a:pPr>
            <a:endParaRPr lang="es-AR" sz="5600" dirty="0">
              <a:latin typeface="+mj-lt"/>
            </a:endParaRPr>
          </a:p>
          <a:p>
            <a:pPr algn="just">
              <a:lnSpc>
                <a:spcPct val="160000"/>
              </a:lnSpc>
            </a:pPr>
            <a:r>
              <a:rPr lang="es-ES_tradnl" sz="5600" dirty="0">
                <a:latin typeface="+mj-lt"/>
              </a:rPr>
              <a:t> </a:t>
            </a:r>
            <a:endParaRPr lang="es-AR" sz="5600" dirty="0">
              <a:latin typeface="+mj-lt"/>
            </a:endParaRPr>
          </a:p>
          <a:p>
            <a:endParaRPr lang="es-AR" dirty="0"/>
          </a:p>
          <a:p>
            <a:endParaRPr lang="es-AR" dirty="0"/>
          </a:p>
        </p:txBody>
      </p:sp>
      <p:sp>
        <p:nvSpPr>
          <p:cNvPr id="4" name="Título 3"/>
          <p:cNvSpPr>
            <a:spLocks noGrp="1"/>
          </p:cNvSpPr>
          <p:nvPr>
            <p:ph type="title"/>
          </p:nvPr>
        </p:nvSpPr>
        <p:spPr/>
        <p:txBody>
          <a:bodyPr/>
          <a:lstStyle/>
          <a:p>
            <a:r>
              <a:rPr lang="es-ES" dirty="0"/>
              <a:t>Posible solución del caso….</a:t>
            </a:r>
            <a:endParaRPr lang="es-AR" dirty="0"/>
          </a:p>
        </p:txBody>
      </p:sp>
    </p:spTree>
    <p:extLst>
      <p:ext uri="{BB962C8B-B14F-4D97-AF65-F5344CB8AC3E}">
        <p14:creationId xmlns:p14="http://schemas.microsoft.com/office/powerpoint/2010/main" val="176663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Effect transition="in" filter="fade">
                                      <p:cBhvr>
                                        <p:cTn id="54"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VEAMOS OTRO CASO </a:t>
            </a:r>
            <a:endParaRPr lang="es-AR" dirty="0"/>
          </a:p>
        </p:txBody>
      </p:sp>
      <p:graphicFrame>
        <p:nvGraphicFramePr>
          <p:cNvPr id="6" name="Marcador de contenido 3"/>
          <p:cNvGraphicFramePr>
            <a:graphicFrameLocks noGrp="1"/>
          </p:cNvGraphicFramePr>
          <p:nvPr>
            <p:ph idx="1"/>
            <p:extLst>
              <p:ext uri="{D42A27DB-BD31-4B8C-83A1-F6EECF244321}">
                <p14:modId xmlns:p14="http://schemas.microsoft.com/office/powerpoint/2010/main" val="133718196"/>
              </p:ext>
            </p:extLst>
          </p:nvPr>
        </p:nvGraphicFramePr>
        <p:xfrm>
          <a:off x="566135" y="1596980"/>
          <a:ext cx="10277654" cy="4102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89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B49265D-58DA-4327-B65A-61DFDF38273E}"/>
                                            </p:graphicEl>
                                          </p:spTgt>
                                        </p:tgtEl>
                                        <p:attrNameLst>
                                          <p:attrName>style.visibility</p:attrName>
                                        </p:attrNameLst>
                                      </p:cBhvr>
                                      <p:to>
                                        <p:strVal val="visible"/>
                                      </p:to>
                                    </p:set>
                                    <p:animEffect transition="in" filter="fade">
                                      <p:cBhvr>
                                        <p:cTn id="7" dur="500"/>
                                        <p:tgtEl>
                                          <p:spTgt spid="6">
                                            <p:graphicEl>
                                              <a:dgm id="{DB49265D-58DA-4327-B65A-61DFDF3827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210834C-0F80-44F1-94D6-9F48671BDDFF}"/>
                                            </p:graphicEl>
                                          </p:spTgt>
                                        </p:tgtEl>
                                        <p:attrNameLst>
                                          <p:attrName>style.visibility</p:attrName>
                                        </p:attrNameLst>
                                      </p:cBhvr>
                                      <p:to>
                                        <p:strVal val="visible"/>
                                      </p:to>
                                    </p:set>
                                    <p:animEffect transition="in" filter="fade">
                                      <p:cBhvr>
                                        <p:cTn id="12" dur="500"/>
                                        <p:tgtEl>
                                          <p:spTgt spid="6">
                                            <p:graphicEl>
                                              <a:dgm id="{0210834C-0F80-44F1-94D6-9F48671BDDF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4C2FB470-F236-4D55-8A01-39C80FE7566B}"/>
                                            </p:graphicEl>
                                          </p:spTgt>
                                        </p:tgtEl>
                                        <p:attrNameLst>
                                          <p:attrName>style.visibility</p:attrName>
                                        </p:attrNameLst>
                                      </p:cBhvr>
                                      <p:to>
                                        <p:strVal val="visible"/>
                                      </p:to>
                                    </p:set>
                                    <p:animEffect transition="in" filter="fade">
                                      <p:cBhvr>
                                        <p:cTn id="17" dur="500"/>
                                        <p:tgtEl>
                                          <p:spTgt spid="6">
                                            <p:graphicEl>
                                              <a:dgm id="{4C2FB470-F236-4D55-8A01-39C80FE756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8C41449A-68A4-4477-8B34-AB90ABEAFBA2}"/>
                                            </p:graphicEl>
                                          </p:spTgt>
                                        </p:tgtEl>
                                        <p:attrNameLst>
                                          <p:attrName>style.visibility</p:attrName>
                                        </p:attrNameLst>
                                      </p:cBhvr>
                                      <p:to>
                                        <p:strVal val="visible"/>
                                      </p:to>
                                    </p:set>
                                    <p:animEffect transition="in" filter="fade">
                                      <p:cBhvr>
                                        <p:cTn id="22" dur="500"/>
                                        <p:tgtEl>
                                          <p:spTgt spid="6">
                                            <p:graphicEl>
                                              <a:dgm id="{8C41449A-68A4-4477-8B34-AB90ABEAFBA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414EBB0F-4A4D-43E8-B521-3BDA592525E5}"/>
                                            </p:graphicEl>
                                          </p:spTgt>
                                        </p:tgtEl>
                                        <p:attrNameLst>
                                          <p:attrName>style.visibility</p:attrName>
                                        </p:attrNameLst>
                                      </p:cBhvr>
                                      <p:to>
                                        <p:strVal val="visible"/>
                                      </p:to>
                                    </p:set>
                                    <p:animEffect transition="in" filter="fade">
                                      <p:cBhvr>
                                        <p:cTn id="27" dur="500"/>
                                        <p:tgtEl>
                                          <p:spTgt spid="6">
                                            <p:graphicEl>
                                              <a:dgm id="{414EBB0F-4A4D-43E8-B521-3BDA592525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25" r="11808"/>
          <a:stretch/>
        </p:blipFill>
        <p:spPr>
          <a:xfrm>
            <a:off x="1532683" y="1944709"/>
            <a:ext cx="7791622" cy="4025631"/>
          </a:xfrm>
        </p:spPr>
      </p:pic>
      <p:sp>
        <p:nvSpPr>
          <p:cNvPr id="3" name="Título 2"/>
          <p:cNvSpPr>
            <a:spLocks noGrp="1"/>
          </p:cNvSpPr>
          <p:nvPr>
            <p:ph type="title"/>
          </p:nvPr>
        </p:nvSpPr>
        <p:spPr/>
        <p:txBody>
          <a:bodyPr/>
          <a:lstStyle/>
          <a:p>
            <a:r>
              <a:rPr lang="es-ES" dirty="0"/>
              <a:t>Veamos otro caso….</a:t>
            </a:r>
            <a:endParaRPr lang="es-AR" dirty="0"/>
          </a:p>
        </p:txBody>
      </p:sp>
    </p:spTree>
    <p:extLst>
      <p:ext uri="{BB962C8B-B14F-4D97-AF65-F5344CB8AC3E}">
        <p14:creationId xmlns:p14="http://schemas.microsoft.com/office/powerpoint/2010/main" val="29490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3476" y="960438"/>
            <a:ext cx="4473310" cy="5370512"/>
          </a:xfrm>
        </p:spPr>
      </p:pic>
      <p:sp>
        <p:nvSpPr>
          <p:cNvPr id="4" name="Título 3"/>
          <p:cNvSpPr>
            <a:spLocks noGrp="1"/>
          </p:cNvSpPr>
          <p:nvPr>
            <p:ph type="title"/>
          </p:nvPr>
        </p:nvSpPr>
        <p:spPr/>
        <p:txBody>
          <a:bodyPr/>
          <a:lstStyle/>
          <a:p>
            <a:r>
              <a:rPr lang="es-ES" dirty="0"/>
              <a:t>Veamos otro caso…</a:t>
            </a:r>
            <a:endParaRPr lang="es-AR" dirty="0"/>
          </a:p>
        </p:txBody>
      </p:sp>
    </p:spTree>
    <p:extLst>
      <p:ext uri="{BB962C8B-B14F-4D97-AF65-F5344CB8AC3E}">
        <p14:creationId xmlns:p14="http://schemas.microsoft.com/office/powerpoint/2010/main" val="24963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9422" y="960438"/>
            <a:ext cx="9141419" cy="5370512"/>
          </a:xfrm>
        </p:spPr>
      </p:pic>
      <p:sp>
        <p:nvSpPr>
          <p:cNvPr id="4" name="Título 3"/>
          <p:cNvSpPr>
            <a:spLocks noGrp="1"/>
          </p:cNvSpPr>
          <p:nvPr>
            <p:ph type="title"/>
          </p:nvPr>
        </p:nvSpPr>
        <p:spPr/>
        <p:txBody>
          <a:bodyPr/>
          <a:lstStyle/>
          <a:p>
            <a:r>
              <a:rPr lang="es-ES" dirty="0"/>
              <a:t>Veamos otro caso….</a:t>
            </a:r>
            <a:endParaRPr lang="es-AR" dirty="0"/>
          </a:p>
        </p:txBody>
      </p:sp>
    </p:spTree>
    <p:extLst>
      <p:ext uri="{BB962C8B-B14F-4D97-AF65-F5344CB8AC3E}">
        <p14:creationId xmlns:p14="http://schemas.microsoft.com/office/powerpoint/2010/main" val="109074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878900798"/>
              </p:ext>
            </p:extLst>
          </p:nvPr>
        </p:nvGraphicFramePr>
        <p:xfrm>
          <a:off x="953036" y="1300765"/>
          <a:ext cx="10105623" cy="428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Veamos otro caso….</a:t>
            </a:r>
            <a:endParaRPr lang="es-AR" dirty="0"/>
          </a:p>
        </p:txBody>
      </p:sp>
    </p:spTree>
    <p:extLst>
      <p:ext uri="{BB962C8B-B14F-4D97-AF65-F5344CB8AC3E}">
        <p14:creationId xmlns:p14="http://schemas.microsoft.com/office/powerpoint/2010/main" val="148989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algn="just">
              <a:lnSpc>
                <a:spcPct val="160000"/>
              </a:lnSpc>
            </a:pPr>
            <a:r>
              <a:rPr lang="es-ES_tradnl" sz="1600" b="1" dirty="0">
                <a:solidFill>
                  <a:srgbClr val="FF0000"/>
                </a:solidFill>
                <a:latin typeface="+mj-lt"/>
              </a:rPr>
              <a:t>De una simple cuenta matemáticas surge:  </a:t>
            </a:r>
            <a:endParaRPr lang="es-AR" sz="1600" b="1" dirty="0">
              <a:solidFill>
                <a:srgbClr val="FF0000"/>
              </a:solidFill>
              <a:latin typeface="+mj-lt"/>
            </a:endParaRPr>
          </a:p>
          <a:p>
            <a:pPr lvl="1" algn="just">
              <a:lnSpc>
                <a:spcPct val="160000"/>
              </a:lnSpc>
            </a:pPr>
            <a:r>
              <a:rPr lang="es-AR" sz="1600" b="1" dirty="0">
                <a:solidFill>
                  <a:schemeClr val="bg2">
                    <a:lumMod val="10000"/>
                  </a:schemeClr>
                </a:solidFill>
                <a:latin typeface="+mj-lt"/>
              </a:rPr>
              <a:t>Que el monto del pagaré es de $ 38,934 el cual –como se desprende del propio título y de la documental acompañada -.Dicha suma “total” es comprensiva de:</a:t>
            </a:r>
          </a:p>
          <a:p>
            <a:pPr lvl="1" algn="just">
              <a:lnSpc>
                <a:spcPct val="160000"/>
              </a:lnSpc>
            </a:pPr>
            <a:r>
              <a:rPr lang="es-AR" sz="1600" b="1" dirty="0">
                <a:solidFill>
                  <a:schemeClr val="bg2">
                    <a:lumMod val="10000"/>
                  </a:schemeClr>
                </a:solidFill>
                <a:latin typeface="+mj-lt"/>
              </a:rPr>
              <a:t> $ 23,018 capital neto entregado al demandado</a:t>
            </a:r>
          </a:p>
          <a:p>
            <a:pPr lvl="1" algn="just">
              <a:lnSpc>
                <a:spcPct val="160000"/>
              </a:lnSpc>
            </a:pPr>
            <a:r>
              <a:rPr lang="es-AR" sz="1600" b="1" dirty="0">
                <a:solidFill>
                  <a:schemeClr val="bg2">
                    <a:lumMod val="10000"/>
                  </a:schemeClr>
                </a:solidFill>
                <a:latin typeface="+mj-lt"/>
              </a:rPr>
              <a:t>$ 15,916,46 que corresponde a los intereses compensatorios como precio de ese capital, por su uso durante un plazo total de 24 meses</a:t>
            </a:r>
          </a:p>
          <a:p>
            <a:pPr algn="just">
              <a:lnSpc>
                <a:spcPct val="160000"/>
              </a:lnSpc>
            </a:pPr>
            <a:r>
              <a:rPr lang="es-AR" sz="1600" dirty="0">
                <a:latin typeface="+mj-lt"/>
              </a:rPr>
              <a:t>.</a:t>
            </a:r>
            <a:r>
              <a:rPr lang="es-AR" sz="1600" b="1" dirty="0">
                <a:latin typeface="+mj-lt"/>
              </a:rPr>
              <a:t>Se pactó que el dinero debía ser pagado en 12 cuotas de $ 3,293,25,  comprensiva de: $ 1,918,20 en concepto de capital, $ 1,326,37 en concepto de intereses,, </a:t>
            </a:r>
            <a:r>
              <a:rPr lang="es-ES" sz="1600" dirty="0">
                <a:latin typeface="+mj-lt"/>
              </a:rPr>
              <a:t>calculadas por el sistema de amortización directo con vencimiento la primera de ellas el 05/10/2018.</a:t>
            </a:r>
            <a:endParaRPr lang="es-AR" sz="1600" dirty="0">
              <a:latin typeface="+mj-lt"/>
            </a:endParaRPr>
          </a:p>
          <a:p>
            <a:pPr algn="just">
              <a:lnSpc>
                <a:spcPct val="160000"/>
              </a:lnSpc>
            </a:pPr>
            <a:r>
              <a:rPr lang="es-ES_tradnl" sz="1600" b="1" dirty="0">
                <a:solidFill>
                  <a:schemeClr val="bg2">
                    <a:lumMod val="10000"/>
                  </a:schemeClr>
                </a:solidFill>
                <a:latin typeface="+mj-lt"/>
              </a:rPr>
              <a:t>Surge entonces que lo reclamado es el importe de las 9 cuotas restantes.-</a:t>
            </a:r>
          </a:p>
          <a:p>
            <a:pPr algn="just">
              <a:lnSpc>
                <a:spcPct val="160000"/>
              </a:lnSpc>
            </a:pPr>
            <a:r>
              <a:rPr lang="es-ES_tradnl" sz="1600" b="1" dirty="0">
                <a:solidFill>
                  <a:schemeClr val="bg2">
                    <a:lumMod val="10000"/>
                  </a:schemeClr>
                </a:solidFill>
                <a:latin typeface="+mj-lt"/>
              </a:rPr>
              <a:t>Sin pacto de caducidad – se reclama cuotas no devengadas. Se rechaza por cuotas no vencidas.</a:t>
            </a:r>
          </a:p>
          <a:p>
            <a:pPr algn="just">
              <a:lnSpc>
                <a:spcPct val="160000"/>
              </a:lnSpc>
            </a:pPr>
            <a:r>
              <a:rPr lang="es-ES_tradnl" sz="1600" b="1" dirty="0">
                <a:solidFill>
                  <a:schemeClr val="bg2">
                    <a:lumMod val="10000"/>
                  </a:schemeClr>
                </a:solidFill>
                <a:latin typeface="+mj-lt"/>
              </a:rPr>
              <a:t>Se procede a la descapitalización de la suma reclamada, haciendo solo lugar al importe de la suma de las cuotas debidas de capital puro.  </a:t>
            </a:r>
          </a:p>
          <a:p>
            <a:pPr algn="just">
              <a:lnSpc>
                <a:spcPct val="160000"/>
              </a:lnSpc>
            </a:pPr>
            <a:r>
              <a:rPr lang="es-ES_tradnl" sz="1600" b="1" dirty="0">
                <a:solidFill>
                  <a:schemeClr val="bg2">
                    <a:lumMod val="10000"/>
                  </a:schemeClr>
                </a:solidFill>
                <a:latin typeface="+mj-lt"/>
              </a:rPr>
              <a:t>En cuanto al interés compensatorio se admite , calculado  una tasa morigerada. (atento a que la tasa pactada era exorbitante)</a:t>
            </a:r>
          </a:p>
          <a:p>
            <a:endParaRPr lang="es-AR" sz="1600" b="1" dirty="0">
              <a:solidFill>
                <a:schemeClr val="bg2">
                  <a:lumMod val="10000"/>
                </a:schemeClr>
              </a:solidFill>
              <a:latin typeface="+mj-lt"/>
            </a:endParaRPr>
          </a:p>
        </p:txBody>
      </p:sp>
      <p:sp>
        <p:nvSpPr>
          <p:cNvPr id="3" name="Título 2"/>
          <p:cNvSpPr>
            <a:spLocks noGrp="1"/>
          </p:cNvSpPr>
          <p:nvPr>
            <p:ph type="title"/>
          </p:nvPr>
        </p:nvSpPr>
        <p:spPr/>
        <p:txBody>
          <a:bodyPr/>
          <a:lstStyle/>
          <a:p>
            <a:r>
              <a:rPr lang="es-ES" dirty="0"/>
              <a:t>Posible solución….</a:t>
            </a:r>
            <a:endParaRPr lang="es-AR" dirty="0"/>
          </a:p>
        </p:txBody>
      </p:sp>
    </p:spTree>
    <p:extLst>
      <p:ext uri="{BB962C8B-B14F-4D97-AF65-F5344CB8AC3E}">
        <p14:creationId xmlns:p14="http://schemas.microsoft.com/office/powerpoint/2010/main" val="6280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23159979"/>
              </p:ext>
            </p:extLst>
          </p:nvPr>
        </p:nvGraphicFramePr>
        <p:xfrm>
          <a:off x="1777284" y="1661374"/>
          <a:ext cx="8435975" cy="3922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lstStyle/>
          <a:p>
            <a:r>
              <a:rPr lang="es-ES" dirty="0"/>
              <a:t>PAGARE DE CONSUMO Y  NEGOCIO SUBYACENTE…</a:t>
            </a:r>
            <a:endParaRPr lang="es-AR" dirty="0"/>
          </a:p>
        </p:txBody>
      </p:sp>
    </p:spTree>
    <p:extLst>
      <p:ext uri="{BB962C8B-B14F-4D97-AF65-F5344CB8AC3E}">
        <p14:creationId xmlns:p14="http://schemas.microsoft.com/office/powerpoint/2010/main" val="24826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777FBBC-62AE-422D-8310-4D6933496C16}"/>
                                            </p:graphicEl>
                                          </p:spTgt>
                                        </p:tgtEl>
                                        <p:attrNameLst>
                                          <p:attrName>style.visibility</p:attrName>
                                        </p:attrNameLst>
                                      </p:cBhvr>
                                      <p:to>
                                        <p:strVal val="visible"/>
                                      </p:to>
                                    </p:set>
                                    <p:animEffect transition="in" filter="fade">
                                      <p:cBhvr>
                                        <p:cTn id="7" dur="500"/>
                                        <p:tgtEl>
                                          <p:spTgt spid="5">
                                            <p:graphicEl>
                                              <a:dgm id="{8777FBBC-62AE-422D-8310-4D6933496C1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DD62847-529C-4EB4-9D09-05E5C6A6B77D}"/>
                                            </p:graphicEl>
                                          </p:spTgt>
                                        </p:tgtEl>
                                        <p:attrNameLst>
                                          <p:attrName>style.visibility</p:attrName>
                                        </p:attrNameLst>
                                      </p:cBhvr>
                                      <p:to>
                                        <p:strVal val="visible"/>
                                      </p:to>
                                    </p:set>
                                    <p:animEffect transition="in" filter="fade">
                                      <p:cBhvr>
                                        <p:cTn id="12" dur="500"/>
                                        <p:tgtEl>
                                          <p:spTgt spid="5">
                                            <p:graphicEl>
                                              <a:dgm id="{DDD62847-529C-4EB4-9D09-05E5C6A6B77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98AB576-F08F-4B63-9D9C-4E9AC8BC9C3D}"/>
                                            </p:graphicEl>
                                          </p:spTgt>
                                        </p:tgtEl>
                                        <p:attrNameLst>
                                          <p:attrName>style.visibility</p:attrName>
                                        </p:attrNameLst>
                                      </p:cBhvr>
                                      <p:to>
                                        <p:strVal val="visible"/>
                                      </p:to>
                                    </p:set>
                                    <p:animEffect transition="in" filter="fade">
                                      <p:cBhvr>
                                        <p:cTn id="17" dur="500"/>
                                        <p:tgtEl>
                                          <p:spTgt spid="5">
                                            <p:graphicEl>
                                              <a:dgm id="{A98AB576-F08F-4B63-9D9C-4E9AC8BC9C3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A0966B8F-8B0D-4B29-A6FF-D8B2659A5B3C}"/>
                                            </p:graphicEl>
                                          </p:spTgt>
                                        </p:tgtEl>
                                        <p:attrNameLst>
                                          <p:attrName>style.visibility</p:attrName>
                                        </p:attrNameLst>
                                      </p:cBhvr>
                                      <p:to>
                                        <p:strVal val="visible"/>
                                      </p:to>
                                    </p:set>
                                    <p:animEffect transition="in" filter="fade">
                                      <p:cBhvr>
                                        <p:cTn id="22" dur="500"/>
                                        <p:tgtEl>
                                          <p:spTgt spid="5">
                                            <p:graphicEl>
                                              <a:dgm id="{A0966B8F-8B0D-4B29-A6FF-D8B2659A5B3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D161816B-7D61-4661-8AE5-74FAB32D8D4E}"/>
                                            </p:graphicEl>
                                          </p:spTgt>
                                        </p:tgtEl>
                                        <p:attrNameLst>
                                          <p:attrName>style.visibility</p:attrName>
                                        </p:attrNameLst>
                                      </p:cBhvr>
                                      <p:to>
                                        <p:strVal val="visible"/>
                                      </p:to>
                                    </p:set>
                                    <p:animEffect transition="in" filter="fade">
                                      <p:cBhvr>
                                        <p:cTn id="27" dur="500"/>
                                        <p:tgtEl>
                                          <p:spTgt spid="5">
                                            <p:graphicEl>
                                              <a:dgm id="{D161816B-7D61-4661-8AE5-74FAB32D8D4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A9DB60C-566C-447A-9555-493344D6102E}"/>
                                            </p:graphicEl>
                                          </p:spTgt>
                                        </p:tgtEl>
                                        <p:attrNameLst>
                                          <p:attrName>style.visibility</p:attrName>
                                        </p:attrNameLst>
                                      </p:cBhvr>
                                      <p:to>
                                        <p:strVal val="visible"/>
                                      </p:to>
                                    </p:set>
                                    <p:animEffect transition="in" filter="fade">
                                      <p:cBhvr>
                                        <p:cTn id="32" dur="500"/>
                                        <p:tgtEl>
                                          <p:spTgt spid="5">
                                            <p:graphicEl>
                                              <a:dgm id="{1A9DB60C-566C-447A-9555-493344D6102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E47D12F2-B11F-48D3-8B67-198E1EEC8F70}"/>
                                            </p:graphicEl>
                                          </p:spTgt>
                                        </p:tgtEl>
                                        <p:attrNameLst>
                                          <p:attrName>style.visibility</p:attrName>
                                        </p:attrNameLst>
                                      </p:cBhvr>
                                      <p:to>
                                        <p:strVal val="visible"/>
                                      </p:to>
                                    </p:set>
                                    <p:animEffect transition="in" filter="fade">
                                      <p:cBhvr>
                                        <p:cTn id="37" dur="500"/>
                                        <p:tgtEl>
                                          <p:spTgt spid="5">
                                            <p:graphicEl>
                                              <a:dgm id="{E47D12F2-B11F-48D3-8B67-198E1EEC8F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algn="just">
              <a:lnSpc>
                <a:spcPct val="150000"/>
              </a:lnSpc>
              <a:buFont typeface="Wingdings" panose="05000000000000000000" pitchFamily="2" charset="2"/>
              <a:buChar char="q"/>
            </a:pPr>
            <a:r>
              <a:rPr lang="es-ES" sz="1800" b="1" dirty="0">
                <a:solidFill>
                  <a:srgbClr val="00B050"/>
                </a:solidFill>
                <a:latin typeface="+mj-lt"/>
              </a:rPr>
              <a:t>  </a:t>
            </a:r>
            <a:r>
              <a:rPr lang="es-ES" sz="1800" b="1" dirty="0">
                <a:latin typeface="+mj-lt"/>
              </a:rPr>
              <a:t>En la actualidad el 92% de los contratos se rigen por las reglas del consumo, y el 100% de ellos son obligaciones de dar dinero. </a:t>
            </a:r>
          </a:p>
          <a:p>
            <a:pPr algn="just">
              <a:lnSpc>
                <a:spcPct val="150000"/>
              </a:lnSpc>
              <a:buFont typeface="Wingdings" panose="05000000000000000000" pitchFamily="2" charset="2"/>
              <a:buChar char="q"/>
            </a:pPr>
            <a:r>
              <a:rPr lang="es-ES" sz="1800" b="1" dirty="0">
                <a:solidFill>
                  <a:srgbClr val="00B050"/>
                </a:solidFill>
                <a:latin typeface="+mj-lt"/>
              </a:rPr>
              <a:t>  </a:t>
            </a:r>
            <a:r>
              <a:rPr lang="es-ES" sz="1800" b="1" dirty="0">
                <a:latin typeface="+mj-lt"/>
              </a:rPr>
              <a:t>Por ello consideramos que si bien tal  como está redactado el artículo 770 alcanza a todas las obligaciones de dar dinero, sin distinción de la causa fuente de la misma, permitiéndose en los contratos de consumo –dado que la contraprestación se pacta en dinero- “una cláusula expresa que autorice la acumulación de los intereses al capital” a todas luces desnaturaliza los preceptos protectorios de las relaciones de consumo consagrado en la legislación vigente, como también resulta una cláusula abusiva.-</a:t>
            </a:r>
          </a:p>
          <a:p>
            <a:pPr algn="just">
              <a:lnSpc>
                <a:spcPct val="150000"/>
              </a:lnSpc>
              <a:buFont typeface="Wingdings" panose="05000000000000000000" pitchFamily="2" charset="2"/>
              <a:buChar char="q"/>
            </a:pPr>
            <a:r>
              <a:rPr lang="es-ES" sz="1800" b="1" dirty="0">
                <a:solidFill>
                  <a:srgbClr val="00B050"/>
                </a:solidFill>
                <a:latin typeface="+mj-lt"/>
              </a:rPr>
              <a:t>  </a:t>
            </a:r>
            <a:r>
              <a:rPr lang="es-ES" sz="1800" b="1" dirty="0">
                <a:latin typeface="+mj-lt"/>
              </a:rPr>
              <a:t>La  jurisprudencia ha avanzado enormemente sobre estos preceptos. …</a:t>
            </a:r>
          </a:p>
          <a:p>
            <a:pPr algn="just">
              <a:lnSpc>
                <a:spcPct val="150000"/>
              </a:lnSpc>
              <a:buFont typeface="Wingdings" panose="05000000000000000000" pitchFamily="2" charset="2"/>
              <a:buChar char="q"/>
            </a:pPr>
            <a:r>
              <a:rPr lang="es-ES" sz="1800" b="1" dirty="0">
                <a:solidFill>
                  <a:srgbClr val="00B050"/>
                </a:solidFill>
                <a:latin typeface="+mj-lt"/>
              </a:rPr>
              <a:t>  </a:t>
            </a:r>
            <a:r>
              <a:rPr lang="es-ES" sz="1800" b="1" dirty="0">
                <a:latin typeface="+mj-lt"/>
              </a:rPr>
              <a:t>El análisis de los requisitos del art. 245 del C.P.C.C y T y en consecuencia los art. 36 y cc de la LDC debe hacerse antes de despachar la Sentencia Monitoria y así realmente poder cumplir con la manda constitucional.-   </a:t>
            </a:r>
          </a:p>
          <a:p>
            <a:pPr algn="just">
              <a:lnSpc>
                <a:spcPct val="150000"/>
              </a:lnSpc>
              <a:buFont typeface="Wingdings" panose="05000000000000000000" pitchFamily="2" charset="2"/>
              <a:buChar char="q"/>
            </a:pPr>
            <a:r>
              <a:rPr lang="es-ES" sz="1800" b="1" dirty="0">
                <a:solidFill>
                  <a:srgbClr val="00B050"/>
                </a:solidFill>
                <a:latin typeface="+mj-lt"/>
              </a:rPr>
              <a:t>   </a:t>
            </a:r>
            <a:r>
              <a:rPr lang="es-ES" sz="1800" b="1" dirty="0">
                <a:latin typeface="+mj-lt"/>
              </a:rPr>
              <a:t>Pero…..queda aun un gran desafío por delante…</a:t>
            </a:r>
            <a:endParaRPr lang="es-AR" sz="1800" b="1" dirty="0">
              <a:latin typeface="+mj-lt"/>
            </a:endParaRPr>
          </a:p>
        </p:txBody>
      </p:sp>
      <p:sp>
        <p:nvSpPr>
          <p:cNvPr id="3" name="Título 2"/>
          <p:cNvSpPr>
            <a:spLocks noGrp="1"/>
          </p:cNvSpPr>
          <p:nvPr>
            <p:ph type="title"/>
          </p:nvPr>
        </p:nvSpPr>
        <p:spPr/>
        <p:txBody>
          <a:bodyPr/>
          <a:lstStyle/>
          <a:p>
            <a:r>
              <a:rPr lang="es-ES" dirty="0"/>
              <a:t>Algunas conclusiones…</a:t>
            </a:r>
            <a:endParaRPr lang="es-AR" dirty="0"/>
          </a:p>
        </p:txBody>
      </p:sp>
    </p:spTree>
    <p:extLst>
      <p:ext uri="{BB962C8B-B14F-4D97-AF65-F5344CB8AC3E}">
        <p14:creationId xmlns:p14="http://schemas.microsoft.com/office/powerpoint/2010/main" val="357453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MUCHAS GRACIAS….</a:t>
            </a:r>
            <a:endParaRPr lang="es-AR" sz="4400" dirty="0"/>
          </a:p>
        </p:txBody>
      </p:sp>
      <p:sp>
        <p:nvSpPr>
          <p:cNvPr id="6" name="Marcador de contenido 5"/>
          <p:cNvSpPr>
            <a:spLocks noGrp="1"/>
          </p:cNvSpPr>
          <p:nvPr>
            <p:ph idx="1"/>
          </p:nvPr>
        </p:nvSpPr>
        <p:spPr/>
        <p:txBody>
          <a:bodyPr/>
          <a:lstStyle/>
          <a:p>
            <a:pPr marL="0" indent="0">
              <a:buNone/>
            </a:pPr>
            <a:endParaRPr lang="es-ES" dirty="0"/>
          </a:p>
          <a:p>
            <a:pPr marL="0" indent="0">
              <a:buNone/>
            </a:pPr>
            <a:r>
              <a:rPr lang="es-ES" dirty="0"/>
              <a:t>				</a:t>
            </a:r>
            <a:endParaRPr lang="es-AR" sz="4400" dirty="0">
              <a:latin typeface="Algerian" panose="04020705040A02060702" pitchFamily="82" charset="0"/>
            </a:endParaRPr>
          </a:p>
        </p:txBody>
      </p:sp>
      <p:pic>
        <p:nvPicPr>
          <p:cNvPr id="7" name="Imagen 6"/>
          <p:cNvPicPr>
            <a:picLocks noChangeAspect="1"/>
          </p:cNvPicPr>
          <p:nvPr/>
        </p:nvPicPr>
        <p:blipFill>
          <a:blip r:embed="rId2"/>
          <a:stretch>
            <a:fillRect/>
          </a:stretch>
        </p:blipFill>
        <p:spPr>
          <a:xfrm>
            <a:off x="8591437" y="815794"/>
            <a:ext cx="3501825" cy="1610265"/>
          </a:xfrm>
          <a:prstGeom prst="rect">
            <a:avLst/>
          </a:prstGeom>
        </p:spPr>
      </p:pic>
      <p:sp>
        <p:nvSpPr>
          <p:cNvPr id="2" name="AutoShape 2" descr="Destino RPG: [Opinión] Continuar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4" name="Imagen 3"/>
          <p:cNvPicPr>
            <a:picLocks noChangeAspect="1"/>
          </p:cNvPicPr>
          <p:nvPr/>
        </p:nvPicPr>
        <p:blipFill>
          <a:blip r:embed="rId3"/>
          <a:stretch>
            <a:fillRect/>
          </a:stretch>
        </p:blipFill>
        <p:spPr>
          <a:xfrm>
            <a:off x="1140360" y="1825433"/>
            <a:ext cx="6478143" cy="3639893"/>
          </a:xfrm>
          <a:prstGeom prst="rect">
            <a:avLst/>
          </a:prstGeom>
        </p:spPr>
      </p:pic>
    </p:spTree>
    <p:extLst>
      <p:ext uri="{BB962C8B-B14F-4D97-AF65-F5344CB8AC3E}">
        <p14:creationId xmlns:p14="http://schemas.microsoft.com/office/powerpoint/2010/main" val="55998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957415208"/>
              </p:ext>
            </p:extLst>
          </p:nvPr>
        </p:nvGraphicFramePr>
        <p:xfrm>
          <a:off x="1506828" y="1720292"/>
          <a:ext cx="9144313" cy="415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PAGARE Y NEGOCIO SUBYACENTE</a:t>
            </a:r>
            <a:endParaRPr lang="es-AR" dirty="0"/>
          </a:p>
        </p:txBody>
      </p:sp>
    </p:spTree>
    <p:extLst>
      <p:ext uri="{BB962C8B-B14F-4D97-AF65-F5344CB8AC3E}">
        <p14:creationId xmlns:p14="http://schemas.microsoft.com/office/powerpoint/2010/main" val="20499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554070B3-7939-4C01-A936-B8AA10729D6D}"/>
                                            </p:graphicEl>
                                          </p:spTgt>
                                        </p:tgtEl>
                                        <p:attrNameLst>
                                          <p:attrName>style.visibility</p:attrName>
                                        </p:attrNameLst>
                                      </p:cBhvr>
                                      <p:to>
                                        <p:strVal val="visible"/>
                                      </p:to>
                                    </p:set>
                                    <p:animEffect transition="in" filter="fade">
                                      <p:cBhvr>
                                        <p:cTn id="7" dur="500"/>
                                        <p:tgtEl>
                                          <p:spTgt spid="6">
                                            <p:graphicEl>
                                              <a:dgm id="{554070B3-7939-4C01-A936-B8AA10729D6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939F3FC9-26DA-4ED7-918A-040CE071805C}"/>
                                            </p:graphicEl>
                                          </p:spTgt>
                                        </p:tgtEl>
                                        <p:attrNameLst>
                                          <p:attrName>style.visibility</p:attrName>
                                        </p:attrNameLst>
                                      </p:cBhvr>
                                      <p:to>
                                        <p:strVal val="visible"/>
                                      </p:to>
                                    </p:set>
                                    <p:animEffect transition="in" filter="fade">
                                      <p:cBhvr>
                                        <p:cTn id="10" dur="500"/>
                                        <p:tgtEl>
                                          <p:spTgt spid="6">
                                            <p:graphicEl>
                                              <a:dgm id="{939F3FC9-26DA-4ED7-918A-040CE071805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FE85C2E9-52BC-4A6D-A261-08F8ABC5427A}"/>
                                            </p:graphicEl>
                                          </p:spTgt>
                                        </p:tgtEl>
                                        <p:attrNameLst>
                                          <p:attrName>style.visibility</p:attrName>
                                        </p:attrNameLst>
                                      </p:cBhvr>
                                      <p:to>
                                        <p:strVal val="visible"/>
                                      </p:to>
                                    </p:set>
                                    <p:animEffect transition="in" filter="fade">
                                      <p:cBhvr>
                                        <p:cTn id="15" dur="500"/>
                                        <p:tgtEl>
                                          <p:spTgt spid="6">
                                            <p:graphicEl>
                                              <a:dgm id="{FE85C2E9-52BC-4A6D-A261-08F8ABC542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0BD808E6-53D3-4225-A999-A81B5199E6ED}"/>
                                            </p:graphicEl>
                                          </p:spTgt>
                                        </p:tgtEl>
                                        <p:attrNameLst>
                                          <p:attrName>style.visibility</p:attrName>
                                        </p:attrNameLst>
                                      </p:cBhvr>
                                      <p:to>
                                        <p:strVal val="visible"/>
                                      </p:to>
                                    </p:set>
                                    <p:animEffect transition="in" filter="fade">
                                      <p:cBhvr>
                                        <p:cTn id="20" dur="500"/>
                                        <p:tgtEl>
                                          <p:spTgt spid="6">
                                            <p:graphicEl>
                                              <a:dgm id="{0BD808E6-53D3-4225-A999-A81B5199E6E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C4C0185C-9797-4371-B4EE-19DCE4859AC3}"/>
                                            </p:graphicEl>
                                          </p:spTgt>
                                        </p:tgtEl>
                                        <p:attrNameLst>
                                          <p:attrName>style.visibility</p:attrName>
                                        </p:attrNameLst>
                                      </p:cBhvr>
                                      <p:to>
                                        <p:strVal val="visible"/>
                                      </p:to>
                                    </p:set>
                                    <p:animEffect transition="in" filter="fade">
                                      <p:cBhvr>
                                        <p:cTn id="25" dur="500"/>
                                        <p:tgtEl>
                                          <p:spTgt spid="6">
                                            <p:graphicEl>
                                              <a:dgm id="{C4C0185C-9797-4371-B4EE-19DCE4859A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628282506"/>
              </p:ext>
            </p:extLst>
          </p:nvPr>
        </p:nvGraphicFramePr>
        <p:xfrm>
          <a:off x="1764405" y="1635617"/>
          <a:ext cx="8204156" cy="411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PAGARE Y NEGOCIO SUBYACENTE</a:t>
            </a:r>
            <a:endParaRPr lang="es-AR" dirty="0"/>
          </a:p>
        </p:txBody>
      </p:sp>
    </p:spTree>
    <p:extLst>
      <p:ext uri="{BB962C8B-B14F-4D97-AF65-F5344CB8AC3E}">
        <p14:creationId xmlns:p14="http://schemas.microsoft.com/office/powerpoint/2010/main" val="3807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A1BEE49-0199-4308-9C62-AAD685519C4F}"/>
                                            </p:graphicEl>
                                          </p:spTgt>
                                        </p:tgtEl>
                                        <p:attrNameLst>
                                          <p:attrName>style.visibility</p:attrName>
                                        </p:attrNameLst>
                                      </p:cBhvr>
                                      <p:to>
                                        <p:strVal val="visible"/>
                                      </p:to>
                                    </p:set>
                                    <p:animEffect transition="in" filter="fade">
                                      <p:cBhvr>
                                        <p:cTn id="7" dur="500"/>
                                        <p:tgtEl>
                                          <p:spTgt spid="7">
                                            <p:graphicEl>
                                              <a:dgm id="{6A1BEE49-0199-4308-9C62-AAD685519C4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6BB990EB-65FF-4FB3-8D96-60A04BBC7B89}"/>
                                            </p:graphicEl>
                                          </p:spTgt>
                                        </p:tgtEl>
                                        <p:attrNameLst>
                                          <p:attrName>style.visibility</p:attrName>
                                        </p:attrNameLst>
                                      </p:cBhvr>
                                      <p:to>
                                        <p:strVal val="visible"/>
                                      </p:to>
                                    </p:set>
                                    <p:animEffect transition="in" filter="fade">
                                      <p:cBhvr>
                                        <p:cTn id="10" dur="500"/>
                                        <p:tgtEl>
                                          <p:spTgt spid="7">
                                            <p:graphicEl>
                                              <a:dgm id="{6BB990EB-65FF-4FB3-8D96-60A04BBC7B8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C39D429B-B594-4711-BF2F-3265C95ED2F8}"/>
                                            </p:graphicEl>
                                          </p:spTgt>
                                        </p:tgtEl>
                                        <p:attrNameLst>
                                          <p:attrName>style.visibility</p:attrName>
                                        </p:attrNameLst>
                                      </p:cBhvr>
                                      <p:to>
                                        <p:strVal val="visible"/>
                                      </p:to>
                                    </p:set>
                                    <p:animEffect transition="in" filter="fade">
                                      <p:cBhvr>
                                        <p:cTn id="15" dur="500"/>
                                        <p:tgtEl>
                                          <p:spTgt spid="7">
                                            <p:graphicEl>
                                              <a:dgm id="{C39D429B-B594-4711-BF2F-3265C95ED2F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8BF3D46-A386-4250-8B66-E91AD4135C1B}"/>
                                            </p:graphicEl>
                                          </p:spTgt>
                                        </p:tgtEl>
                                        <p:attrNameLst>
                                          <p:attrName>style.visibility</p:attrName>
                                        </p:attrNameLst>
                                      </p:cBhvr>
                                      <p:to>
                                        <p:strVal val="visible"/>
                                      </p:to>
                                    </p:set>
                                    <p:animEffect transition="in" filter="fade">
                                      <p:cBhvr>
                                        <p:cTn id="18" dur="500"/>
                                        <p:tgtEl>
                                          <p:spTgt spid="7">
                                            <p:graphicEl>
                                              <a:dgm id="{C8BF3D46-A386-4250-8B66-E91AD4135C1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1E17D6A4-9FD4-4594-A537-3AB22F445840}"/>
                                            </p:graphicEl>
                                          </p:spTgt>
                                        </p:tgtEl>
                                        <p:attrNameLst>
                                          <p:attrName>style.visibility</p:attrName>
                                        </p:attrNameLst>
                                      </p:cBhvr>
                                      <p:to>
                                        <p:strVal val="visible"/>
                                      </p:to>
                                    </p:set>
                                    <p:animEffect transition="in" filter="fade">
                                      <p:cBhvr>
                                        <p:cTn id="23" dur="500"/>
                                        <p:tgtEl>
                                          <p:spTgt spid="7">
                                            <p:graphicEl>
                                              <a:dgm id="{1E17D6A4-9FD4-4594-A537-3AB22F44584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0D143F34-9048-4263-BDCB-A463C81571D4}"/>
                                            </p:graphicEl>
                                          </p:spTgt>
                                        </p:tgtEl>
                                        <p:attrNameLst>
                                          <p:attrName>style.visibility</p:attrName>
                                        </p:attrNameLst>
                                      </p:cBhvr>
                                      <p:to>
                                        <p:strVal val="visible"/>
                                      </p:to>
                                    </p:set>
                                    <p:animEffect transition="in" filter="fade">
                                      <p:cBhvr>
                                        <p:cTn id="26" dur="500"/>
                                        <p:tgtEl>
                                          <p:spTgt spid="7">
                                            <p:graphicEl>
                                              <a:dgm id="{0D143F34-9048-4263-BDCB-A463C81571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17586380"/>
              </p:ext>
            </p:extLst>
          </p:nvPr>
        </p:nvGraphicFramePr>
        <p:xfrm>
          <a:off x="1528106" y="1245704"/>
          <a:ext cx="9492043" cy="450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lstStyle/>
          <a:p>
            <a:r>
              <a:rPr lang="es-ES" dirty="0"/>
              <a:t>LOS INTERESES… ALGUNAS PRECISIONES</a:t>
            </a:r>
            <a:endParaRPr lang="es-AR" dirty="0"/>
          </a:p>
        </p:txBody>
      </p:sp>
    </p:spTree>
    <p:extLst>
      <p:ext uri="{BB962C8B-B14F-4D97-AF65-F5344CB8AC3E}">
        <p14:creationId xmlns:p14="http://schemas.microsoft.com/office/powerpoint/2010/main" val="152284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2F29FE8-1CAF-44FD-8CE9-45B31D3605F4}"/>
                                            </p:graphicEl>
                                          </p:spTgt>
                                        </p:tgtEl>
                                        <p:attrNameLst>
                                          <p:attrName>style.visibility</p:attrName>
                                        </p:attrNameLst>
                                      </p:cBhvr>
                                      <p:to>
                                        <p:strVal val="visible"/>
                                      </p:to>
                                    </p:set>
                                    <p:animEffect transition="in" filter="fade">
                                      <p:cBhvr>
                                        <p:cTn id="7" dur="500"/>
                                        <p:tgtEl>
                                          <p:spTgt spid="4">
                                            <p:graphicEl>
                                              <a:dgm id="{32F29FE8-1CAF-44FD-8CE9-45B31D3605F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CBF65B8-DC2E-4A1B-B9A0-F8D11666664E}"/>
                                            </p:graphicEl>
                                          </p:spTgt>
                                        </p:tgtEl>
                                        <p:attrNameLst>
                                          <p:attrName>style.visibility</p:attrName>
                                        </p:attrNameLst>
                                      </p:cBhvr>
                                      <p:to>
                                        <p:strVal val="visible"/>
                                      </p:to>
                                    </p:set>
                                    <p:animEffect transition="in" filter="fade">
                                      <p:cBhvr>
                                        <p:cTn id="10" dur="500"/>
                                        <p:tgtEl>
                                          <p:spTgt spid="4">
                                            <p:graphicEl>
                                              <a:dgm id="{BCBF65B8-DC2E-4A1B-B9A0-F8D1166666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9E414F16-02E8-4916-B206-4985BF59800B}"/>
                                            </p:graphicEl>
                                          </p:spTgt>
                                        </p:tgtEl>
                                        <p:attrNameLst>
                                          <p:attrName>style.visibility</p:attrName>
                                        </p:attrNameLst>
                                      </p:cBhvr>
                                      <p:to>
                                        <p:strVal val="visible"/>
                                      </p:to>
                                    </p:set>
                                    <p:animEffect transition="in" filter="fade">
                                      <p:cBhvr>
                                        <p:cTn id="15" dur="500"/>
                                        <p:tgtEl>
                                          <p:spTgt spid="4">
                                            <p:graphicEl>
                                              <a:dgm id="{9E414F16-02E8-4916-B206-4985BF59800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C1F9E5DE-5C89-48AA-B5C9-233FB8D60B22}"/>
                                            </p:graphicEl>
                                          </p:spTgt>
                                        </p:tgtEl>
                                        <p:attrNameLst>
                                          <p:attrName>style.visibility</p:attrName>
                                        </p:attrNameLst>
                                      </p:cBhvr>
                                      <p:to>
                                        <p:strVal val="visible"/>
                                      </p:to>
                                    </p:set>
                                    <p:animEffect transition="in" filter="fade">
                                      <p:cBhvr>
                                        <p:cTn id="18" dur="500"/>
                                        <p:tgtEl>
                                          <p:spTgt spid="4">
                                            <p:graphicEl>
                                              <a:dgm id="{C1F9E5DE-5C89-48AA-B5C9-233FB8D60B2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D09AED1-F0C0-408C-8011-4573E6D9BB29}"/>
                                            </p:graphicEl>
                                          </p:spTgt>
                                        </p:tgtEl>
                                        <p:attrNameLst>
                                          <p:attrName>style.visibility</p:attrName>
                                        </p:attrNameLst>
                                      </p:cBhvr>
                                      <p:to>
                                        <p:strVal val="visible"/>
                                      </p:to>
                                    </p:set>
                                    <p:animEffect transition="in" filter="fade">
                                      <p:cBhvr>
                                        <p:cTn id="23" dur="500"/>
                                        <p:tgtEl>
                                          <p:spTgt spid="4">
                                            <p:graphicEl>
                                              <a:dgm id="{8D09AED1-F0C0-408C-8011-4573E6D9BB2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1731ECAB-C240-4D2B-A567-E73E4A2F8C18}"/>
                                            </p:graphicEl>
                                          </p:spTgt>
                                        </p:tgtEl>
                                        <p:attrNameLst>
                                          <p:attrName>style.visibility</p:attrName>
                                        </p:attrNameLst>
                                      </p:cBhvr>
                                      <p:to>
                                        <p:strVal val="visible"/>
                                      </p:to>
                                    </p:set>
                                    <p:animEffect transition="in" filter="fade">
                                      <p:cBhvr>
                                        <p:cTn id="26" dur="500"/>
                                        <p:tgtEl>
                                          <p:spTgt spid="4">
                                            <p:graphicEl>
                                              <a:dgm id="{1731ECAB-C240-4D2B-A567-E73E4A2F8C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978760303"/>
              </p:ext>
            </p:extLst>
          </p:nvPr>
        </p:nvGraphicFramePr>
        <p:xfrm>
          <a:off x="1083506" y="2173357"/>
          <a:ext cx="9697792" cy="299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LOS INTERESES Y EL PAGARE DE CONSUMO…</a:t>
            </a:r>
            <a:endParaRPr lang="es-AR" dirty="0"/>
          </a:p>
        </p:txBody>
      </p:sp>
    </p:spTree>
    <p:extLst>
      <p:ext uri="{BB962C8B-B14F-4D97-AF65-F5344CB8AC3E}">
        <p14:creationId xmlns:p14="http://schemas.microsoft.com/office/powerpoint/2010/main" val="34045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66D4EC4B-E277-4323-8240-231B0ADF0AB1}"/>
                                            </p:graphicEl>
                                          </p:spTgt>
                                        </p:tgtEl>
                                        <p:attrNameLst>
                                          <p:attrName>style.visibility</p:attrName>
                                        </p:attrNameLst>
                                      </p:cBhvr>
                                      <p:to>
                                        <p:strVal val="visible"/>
                                      </p:to>
                                    </p:set>
                                    <p:animEffect transition="in" filter="fade">
                                      <p:cBhvr>
                                        <p:cTn id="7" dur="500"/>
                                        <p:tgtEl>
                                          <p:spTgt spid="6">
                                            <p:graphicEl>
                                              <a:dgm id="{66D4EC4B-E277-4323-8240-231B0ADF0AB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26126D1-9FBD-43C5-9304-B5A69CD24A5E}"/>
                                            </p:graphicEl>
                                          </p:spTgt>
                                        </p:tgtEl>
                                        <p:attrNameLst>
                                          <p:attrName>style.visibility</p:attrName>
                                        </p:attrNameLst>
                                      </p:cBhvr>
                                      <p:to>
                                        <p:strVal val="visible"/>
                                      </p:to>
                                    </p:set>
                                    <p:animEffect transition="in" filter="fade">
                                      <p:cBhvr>
                                        <p:cTn id="10" dur="500"/>
                                        <p:tgtEl>
                                          <p:spTgt spid="6">
                                            <p:graphicEl>
                                              <a:dgm id="{D26126D1-9FBD-43C5-9304-B5A69CD24A5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F5BCBF8D-E9B0-42E3-94AC-42F706C77C20}"/>
                                            </p:graphicEl>
                                          </p:spTgt>
                                        </p:tgtEl>
                                        <p:attrNameLst>
                                          <p:attrName>style.visibility</p:attrName>
                                        </p:attrNameLst>
                                      </p:cBhvr>
                                      <p:to>
                                        <p:strVal val="visible"/>
                                      </p:to>
                                    </p:set>
                                    <p:animEffect transition="in" filter="fade">
                                      <p:cBhvr>
                                        <p:cTn id="15" dur="500"/>
                                        <p:tgtEl>
                                          <p:spTgt spid="6">
                                            <p:graphicEl>
                                              <a:dgm id="{F5BCBF8D-E9B0-42E3-94AC-42F706C77C2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A1A55B17-E0B1-4537-AC47-E14B999642FE}"/>
                                            </p:graphicEl>
                                          </p:spTgt>
                                        </p:tgtEl>
                                        <p:attrNameLst>
                                          <p:attrName>style.visibility</p:attrName>
                                        </p:attrNameLst>
                                      </p:cBhvr>
                                      <p:to>
                                        <p:strVal val="visible"/>
                                      </p:to>
                                    </p:set>
                                    <p:animEffect transition="in" filter="fade">
                                      <p:cBhvr>
                                        <p:cTn id="20" dur="500"/>
                                        <p:tgtEl>
                                          <p:spTgt spid="6">
                                            <p:graphicEl>
                                              <a:dgm id="{A1A55B17-E0B1-4537-AC47-E14B999642F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29BFCE42-B965-4691-BEE0-0702E9B20238}"/>
                                            </p:graphicEl>
                                          </p:spTgt>
                                        </p:tgtEl>
                                        <p:attrNameLst>
                                          <p:attrName>style.visibility</p:attrName>
                                        </p:attrNameLst>
                                      </p:cBhvr>
                                      <p:to>
                                        <p:strVal val="visible"/>
                                      </p:to>
                                    </p:set>
                                    <p:animEffect transition="in" filter="fade">
                                      <p:cBhvr>
                                        <p:cTn id="25" dur="500"/>
                                        <p:tgtEl>
                                          <p:spTgt spid="6">
                                            <p:graphicEl>
                                              <a:dgm id="{29BFCE42-B965-4691-BEE0-0702E9B2023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dgm id="{0C048D0D-B74F-42C2-9A60-D7126AC639BD}"/>
                                            </p:graphicEl>
                                          </p:spTgt>
                                        </p:tgtEl>
                                        <p:attrNameLst>
                                          <p:attrName>style.visibility</p:attrName>
                                        </p:attrNameLst>
                                      </p:cBhvr>
                                      <p:to>
                                        <p:strVal val="visible"/>
                                      </p:to>
                                    </p:set>
                                    <p:animEffect transition="in" filter="fade">
                                      <p:cBhvr>
                                        <p:cTn id="30" dur="500"/>
                                        <p:tgtEl>
                                          <p:spTgt spid="6">
                                            <p:graphicEl>
                                              <a:dgm id="{0C048D0D-B74F-42C2-9A60-D7126AC639B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graphicEl>
                                              <a:dgm id="{4A2E16ED-8DDB-4784-91C1-E1DE6477C55E}"/>
                                            </p:graphicEl>
                                          </p:spTgt>
                                        </p:tgtEl>
                                        <p:attrNameLst>
                                          <p:attrName>style.visibility</p:attrName>
                                        </p:attrNameLst>
                                      </p:cBhvr>
                                      <p:to>
                                        <p:strVal val="visible"/>
                                      </p:to>
                                    </p:set>
                                    <p:animEffect transition="in" filter="fade">
                                      <p:cBhvr>
                                        <p:cTn id="35" dur="500"/>
                                        <p:tgtEl>
                                          <p:spTgt spid="6">
                                            <p:graphicEl>
                                              <a:dgm id="{4A2E16ED-8DDB-4784-91C1-E1DE6477C55E}"/>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graphicEl>
                                              <a:dgm id="{78A2165D-E14E-410C-9A9F-471201C09326}"/>
                                            </p:graphicEl>
                                          </p:spTgt>
                                        </p:tgtEl>
                                        <p:attrNameLst>
                                          <p:attrName>style.visibility</p:attrName>
                                        </p:attrNameLst>
                                      </p:cBhvr>
                                      <p:to>
                                        <p:strVal val="visible"/>
                                      </p:to>
                                    </p:set>
                                    <p:animEffect transition="in" filter="fade">
                                      <p:cBhvr>
                                        <p:cTn id="40" dur="500"/>
                                        <p:tgtEl>
                                          <p:spTgt spid="6">
                                            <p:graphicEl>
                                              <a:dgm id="{78A2165D-E14E-410C-9A9F-471201C0932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graphicEl>
                                              <a:dgm id="{532012B3-32E3-4843-88D4-4E2B51E62ED0}"/>
                                            </p:graphicEl>
                                          </p:spTgt>
                                        </p:tgtEl>
                                        <p:attrNameLst>
                                          <p:attrName>style.visibility</p:attrName>
                                        </p:attrNameLst>
                                      </p:cBhvr>
                                      <p:to>
                                        <p:strVal val="visible"/>
                                      </p:to>
                                    </p:set>
                                    <p:animEffect transition="in" filter="fade">
                                      <p:cBhvr>
                                        <p:cTn id="45" dur="500"/>
                                        <p:tgtEl>
                                          <p:spTgt spid="6">
                                            <p:graphicEl>
                                              <a:dgm id="{532012B3-32E3-4843-88D4-4E2B51E62E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15642539"/>
              </p:ext>
            </p:extLst>
          </p:nvPr>
        </p:nvGraphicFramePr>
        <p:xfrm>
          <a:off x="166688" y="960438"/>
          <a:ext cx="11926887" cy="537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EL INTERES COMPENSATORIO Y EL PAGARE DE CONSUMO…</a:t>
            </a:r>
            <a:endParaRPr lang="es-AR" dirty="0"/>
          </a:p>
        </p:txBody>
      </p:sp>
    </p:spTree>
    <p:extLst>
      <p:ext uri="{BB962C8B-B14F-4D97-AF65-F5344CB8AC3E}">
        <p14:creationId xmlns:p14="http://schemas.microsoft.com/office/powerpoint/2010/main" val="10075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9F3083D-6F51-410E-92EA-0A93F6EB43BD}"/>
                                            </p:graphicEl>
                                          </p:spTgt>
                                        </p:tgtEl>
                                        <p:attrNameLst>
                                          <p:attrName>style.visibility</p:attrName>
                                        </p:attrNameLst>
                                      </p:cBhvr>
                                      <p:to>
                                        <p:strVal val="visible"/>
                                      </p:to>
                                    </p:set>
                                    <p:animEffect transition="in" filter="fade">
                                      <p:cBhvr>
                                        <p:cTn id="7" dur="500"/>
                                        <p:tgtEl>
                                          <p:spTgt spid="6">
                                            <p:graphicEl>
                                              <a:dgm id="{D9F3083D-6F51-410E-92EA-0A93F6EB43B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B2F45271-BE2B-4980-8D95-3D64DD9D0D08}"/>
                                            </p:graphicEl>
                                          </p:spTgt>
                                        </p:tgtEl>
                                        <p:attrNameLst>
                                          <p:attrName>style.visibility</p:attrName>
                                        </p:attrNameLst>
                                      </p:cBhvr>
                                      <p:to>
                                        <p:strVal val="visible"/>
                                      </p:to>
                                    </p:set>
                                    <p:animEffect transition="in" filter="fade">
                                      <p:cBhvr>
                                        <p:cTn id="10" dur="500"/>
                                        <p:tgtEl>
                                          <p:spTgt spid="6">
                                            <p:graphicEl>
                                              <a:dgm id="{B2F45271-BE2B-4980-8D95-3D64DD9D0D0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099F6578-291F-4DBE-B7EF-9591AC71F386}"/>
                                            </p:graphicEl>
                                          </p:spTgt>
                                        </p:tgtEl>
                                        <p:attrNameLst>
                                          <p:attrName>style.visibility</p:attrName>
                                        </p:attrNameLst>
                                      </p:cBhvr>
                                      <p:to>
                                        <p:strVal val="visible"/>
                                      </p:to>
                                    </p:set>
                                    <p:animEffect transition="in" filter="fade">
                                      <p:cBhvr>
                                        <p:cTn id="13" dur="500"/>
                                        <p:tgtEl>
                                          <p:spTgt spid="6">
                                            <p:graphicEl>
                                              <a:dgm id="{099F6578-291F-4DBE-B7EF-9591AC71F38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56C2B22D-6F84-468E-BAB1-06B02B7188BE}"/>
                                            </p:graphicEl>
                                          </p:spTgt>
                                        </p:tgtEl>
                                        <p:attrNameLst>
                                          <p:attrName>style.visibility</p:attrName>
                                        </p:attrNameLst>
                                      </p:cBhvr>
                                      <p:to>
                                        <p:strVal val="visible"/>
                                      </p:to>
                                    </p:set>
                                    <p:animEffect transition="in" filter="fade">
                                      <p:cBhvr>
                                        <p:cTn id="18" dur="500"/>
                                        <p:tgtEl>
                                          <p:spTgt spid="6">
                                            <p:graphicEl>
                                              <a:dgm id="{56C2B22D-6F84-468E-BAB1-06B02B7188B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3F8FBE61-8956-4EDA-BCF9-26B5772B7FEA}"/>
                                            </p:graphicEl>
                                          </p:spTgt>
                                        </p:tgtEl>
                                        <p:attrNameLst>
                                          <p:attrName>style.visibility</p:attrName>
                                        </p:attrNameLst>
                                      </p:cBhvr>
                                      <p:to>
                                        <p:strVal val="visible"/>
                                      </p:to>
                                    </p:set>
                                    <p:animEffect transition="in" filter="fade">
                                      <p:cBhvr>
                                        <p:cTn id="21" dur="500"/>
                                        <p:tgtEl>
                                          <p:spTgt spid="6">
                                            <p:graphicEl>
                                              <a:dgm id="{3F8FBE61-8956-4EDA-BCF9-26B5772B7FE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F5A996F4-DD69-49C8-A686-D897A5B33BCF}"/>
                                            </p:graphicEl>
                                          </p:spTgt>
                                        </p:tgtEl>
                                        <p:attrNameLst>
                                          <p:attrName>style.visibility</p:attrName>
                                        </p:attrNameLst>
                                      </p:cBhvr>
                                      <p:to>
                                        <p:strVal val="visible"/>
                                      </p:to>
                                    </p:set>
                                    <p:animEffect transition="in" filter="fade">
                                      <p:cBhvr>
                                        <p:cTn id="26" dur="500"/>
                                        <p:tgtEl>
                                          <p:spTgt spid="6">
                                            <p:graphicEl>
                                              <a:dgm id="{F5A996F4-DD69-49C8-A686-D897A5B33BC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38C80A4E-666F-44CA-A3C0-A194712567C5}"/>
                                            </p:graphicEl>
                                          </p:spTgt>
                                        </p:tgtEl>
                                        <p:attrNameLst>
                                          <p:attrName>style.visibility</p:attrName>
                                        </p:attrNameLst>
                                      </p:cBhvr>
                                      <p:to>
                                        <p:strVal val="visible"/>
                                      </p:to>
                                    </p:set>
                                    <p:animEffect transition="in" filter="fade">
                                      <p:cBhvr>
                                        <p:cTn id="29" dur="500"/>
                                        <p:tgtEl>
                                          <p:spTgt spid="6">
                                            <p:graphicEl>
                                              <a:dgm id="{38C80A4E-666F-44CA-A3C0-A194712567C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7B791957-F100-49E2-B3A7-405EF4D9BBE9}"/>
                                            </p:graphicEl>
                                          </p:spTgt>
                                        </p:tgtEl>
                                        <p:attrNameLst>
                                          <p:attrName>style.visibility</p:attrName>
                                        </p:attrNameLst>
                                      </p:cBhvr>
                                      <p:to>
                                        <p:strVal val="visible"/>
                                      </p:to>
                                    </p:set>
                                    <p:animEffect transition="in" filter="fade">
                                      <p:cBhvr>
                                        <p:cTn id="34" dur="500"/>
                                        <p:tgtEl>
                                          <p:spTgt spid="6">
                                            <p:graphicEl>
                                              <a:dgm id="{7B791957-F100-49E2-B3A7-405EF4D9BBE9}"/>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ECF4F369-CFA3-4328-859A-9B30EB2E0F52}"/>
                                            </p:graphicEl>
                                          </p:spTgt>
                                        </p:tgtEl>
                                        <p:attrNameLst>
                                          <p:attrName>style.visibility</p:attrName>
                                        </p:attrNameLst>
                                      </p:cBhvr>
                                      <p:to>
                                        <p:strVal val="visible"/>
                                      </p:to>
                                    </p:set>
                                    <p:animEffect transition="in" filter="fade">
                                      <p:cBhvr>
                                        <p:cTn id="37" dur="500"/>
                                        <p:tgtEl>
                                          <p:spTgt spid="6">
                                            <p:graphicEl>
                                              <a:dgm id="{ECF4F369-CFA3-4328-859A-9B30EB2E0F5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1BDB840D-9CF6-4218-9627-FD3170163C35}"/>
                                            </p:graphicEl>
                                          </p:spTgt>
                                        </p:tgtEl>
                                        <p:attrNameLst>
                                          <p:attrName>style.visibility</p:attrName>
                                        </p:attrNameLst>
                                      </p:cBhvr>
                                      <p:to>
                                        <p:strVal val="visible"/>
                                      </p:to>
                                    </p:set>
                                    <p:animEffect transition="in" filter="fade">
                                      <p:cBhvr>
                                        <p:cTn id="42" dur="500"/>
                                        <p:tgtEl>
                                          <p:spTgt spid="6">
                                            <p:graphicEl>
                                              <a:dgm id="{1BDB840D-9CF6-4218-9627-FD3170163C35}"/>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2533DF9F-02F3-4D65-891F-C369E64CEB93}"/>
                                            </p:graphicEl>
                                          </p:spTgt>
                                        </p:tgtEl>
                                        <p:attrNameLst>
                                          <p:attrName>style.visibility</p:attrName>
                                        </p:attrNameLst>
                                      </p:cBhvr>
                                      <p:to>
                                        <p:strVal val="visible"/>
                                      </p:to>
                                    </p:set>
                                    <p:animEffect transition="in" filter="fade">
                                      <p:cBhvr>
                                        <p:cTn id="45" dur="500"/>
                                        <p:tgtEl>
                                          <p:spTgt spid="6">
                                            <p:graphicEl>
                                              <a:dgm id="{2533DF9F-02F3-4D65-891F-C369E64CEB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280882595"/>
              </p:ext>
            </p:extLst>
          </p:nvPr>
        </p:nvGraphicFramePr>
        <p:xfrm>
          <a:off x="875763" y="1609860"/>
          <a:ext cx="10264462" cy="435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s-ES" dirty="0"/>
              <a:t>LA CAPITALIZACIÓN Y EL PAGARE DE CONSUMO</a:t>
            </a:r>
            <a:endParaRPr lang="es-AR" dirty="0"/>
          </a:p>
        </p:txBody>
      </p:sp>
    </p:spTree>
    <p:extLst>
      <p:ext uri="{BB962C8B-B14F-4D97-AF65-F5344CB8AC3E}">
        <p14:creationId xmlns:p14="http://schemas.microsoft.com/office/powerpoint/2010/main" val="30906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257312F-17D0-4CB9-A7F2-CF4B38258F78}"/>
                                            </p:graphicEl>
                                          </p:spTgt>
                                        </p:tgtEl>
                                        <p:attrNameLst>
                                          <p:attrName>style.visibility</p:attrName>
                                        </p:attrNameLst>
                                      </p:cBhvr>
                                      <p:to>
                                        <p:strVal val="visible"/>
                                      </p:to>
                                    </p:set>
                                    <p:animEffect transition="in" filter="fade">
                                      <p:cBhvr>
                                        <p:cTn id="7" dur="500"/>
                                        <p:tgtEl>
                                          <p:spTgt spid="6">
                                            <p:graphicEl>
                                              <a:dgm id="{D257312F-17D0-4CB9-A7F2-CF4B38258F7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B5E580A-88FE-421C-B302-AC78F406638C}"/>
                                            </p:graphicEl>
                                          </p:spTgt>
                                        </p:tgtEl>
                                        <p:attrNameLst>
                                          <p:attrName>style.visibility</p:attrName>
                                        </p:attrNameLst>
                                      </p:cBhvr>
                                      <p:to>
                                        <p:strVal val="visible"/>
                                      </p:to>
                                    </p:set>
                                    <p:animEffect transition="in" filter="fade">
                                      <p:cBhvr>
                                        <p:cTn id="10" dur="500"/>
                                        <p:tgtEl>
                                          <p:spTgt spid="6">
                                            <p:graphicEl>
                                              <a:dgm id="{DB5E580A-88FE-421C-B302-AC78F406638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42308FDB-1ECB-48F6-AE93-4A41FDCB00D8}"/>
                                            </p:graphicEl>
                                          </p:spTgt>
                                        </p:tgtEl>
                                        <p:attrNameLst>
                                          <p:attrName>style.visibility</p:attrName>
                                        </p:attrNameLst>
                                      </p:cBhvr>
                                      <p:to>
                                        <p:strVal val="visible"/>
                                      </p:to>
                                    </p:set>
                                    <p:animEffect transition="in" filter="fade">
                                      <p:cBhvr>
                                        <p:cTn id="15" dur="500"/>
                                        <p:tgtEl>
                                          <p:spTgt spid="6">
                                            <p:graphicEl>
                                              <a:dgm id="{42308FDB-1ECB-48F6-AE93-4A41FDCB00D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E85E8DA3-144B-4FDE-B6C0-B4408C2FDD18}"/>
                                            </p:graphicEl>
                                          </p:spTgt>
                                        </p:tgtEl>
                                        <p:attrNameLst>
                                          <p:attrName>style.visibility</p:attrName>
                                        </p:attrNameLst>
                                      </p:cBhvr>
                                      <p:to>
                                        <p:strVal val="visible"/>
                                      </p:to>
                                    </p:set>
                                    <p:animEffect transition="in" filter="fade">
                                      <p:cBhvr>
                                        <p:cTn id="20" dur="500"/>
                                        <p:tgtEl>
                                          <p:spTgt spid="6">
                                            <p:graphicEl>
                                              <a:dgm id="{E85E8DA3-144B-4FDE-B6C0-B4408C2FDD1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DF49C977-59F5-4BC0-9643-4FB7891418A4}"/>
                                            </p:graphicEl>
                                          </p:spTgt>
                                        </p:tgtEl>
                                        <p:attrNameLst>
                                          <p:attrName>style.visibility</p:attrName>
                                        </p:attrNameLst>
                                      </p:cBhvr>
                                      <p:to>
                                        <p:strVal val="visible"/>
                                      </p:to>
                                    </p:set>
                                    <p:animEffect transition="in" filter="fade">
                                      <p:cBhvr>
                                        <p:cTn id="25" dur="500"/>
                                        <p:tgtEl>
                                          <p:spTgt spid="6">
                                            <p:graphicEl>
                                              <a:dgm id="{DF49C977-59F5-4BC0-9643-4FB7891418A4}"/>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dgm id="{309D2BB5-5768-48D3-B5EF-779040BE69A2}"/>
                                            </p:graphicEl>
                                          </p:spTgt>
                                        </p:tgtEl>
                                        <p:attrNameLst>
                                          <p:attrName>style.visibility</p:attrName>
                                        </p:attrNameLst>
                                      </p:cBhvr>
                                      <p:to>
                                        <p:strVal val="visible"/>
                                      </p:to>
                                    </p:set>
                                    <p:animEffect transition="in" filter="fade">
                                      <p:cBhvr>
                                        <p:cTn id="30" dur="500"/>
                                        <p:tgtEl>
                                          <p:spTgt spid="6">
                                            <p:graphicEl>
                                              <a:dgm id="{309D2BB5-5768-48D3-B5EF-779040BE69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3865</TotalTime>
  <Words>2339</Words>
  <Application>Microsoft Office PowerPoint</Application>
  <PresentationFormat>Panorámica</PresentationFormat>
  <Paragraphs>177</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Pagaré de Consumo</vt:lpstr>
      <vt:lpstr>PAGARE DE CONSUMO Y NEGOCIO SUBYACENTE…</vt:lpstr>
      <vt:lpstr>PAGARE DE CONSUMO Y  NEGOCIO SUBYACENTE…</vt:lpstr>
      <vt:lpstr>PAGARE Y NEGOCIO SUBYACENTE</vt:lpstr>
      <vt:lpstr>PAGARE Y NEGOCIO SUBYACENTE</vt:lpstr>
      <vt:lpstr>LOS INTERESES… ALGUNAS PRECISIONES</vt:lpstr>
      <vt:lpstr>LOS INTERESES Y EL PAGARE DE CONSUMO…</vt:lpstr>
      <vt:lpstr>EL INTERES COMPENSATORIO Y EL PAGARE DE CONSUMO…</vt:lpstr>
      <vt:lpstr>LA CAPITALIZACIÓN Y EL PAGARE DE CONSUMO</vt:lpstr>
      <vt:lpstr>LA CAPITALIZACIÓN Y EL PAGARE DE CONSUMO</vt:lpstr>
      <vt:lpstr>QUE OCURRE CON EL PAGARE DE CONSUMO Y EL ANATOCISMO</vt:lpstr>
      <vt:lpstr>Que dijeron las Jornadas Nacionales Sobre esto….</vt:lpstr>
      <vt:lpstr>Que dice la jurisprudencia. …</vt:lpstr>
      <vt:lpstr>Que dice la jurisprudencia…</vt:lpstr>
      <vt:lpstr>Que dice la jurisprudencia….</vt:lpstr>
      <vt:lpstr>Que dice el texto proyectado de la LDC..</vt:lpstr>
      <vt:lpstr>Veamos un caso  concreto…</vt:lpstr>
      <vt:lpstr>Veamos un caso práctico</vt:lpstr>
      <vt:lpstr>Veamos un caso práctico….</vt:lpstr>
      <vt:lpstr>Veamos un caso concreto</vt:lpstr>
      <vt:lpstr>Veamos un caso concreto…</vt:lpstr>
      <vt:lpstr>Veamos un caso concreto…</vt:lpstr>
      <vt:lpstr>Posible solución del caso….</vt:lpstr>
      <vt:lpstr>VEAMOS OTRO CASO </vt:lpstr>
      <vt:lpstr>Veamos otro caso….</vt:lpstr>
      <vt:lpstr>Veamos otro caso…</vt:lpstr>
      <vt:lpstr>Veamos otro caso….</vt:lpstr>
      <vt:lpstr>Veamos otro caso….</vt:lpstr>
      <vt:lpstr>Posible solución….</vt:lpstr>
      <vt:lpstr>Algunas conclusiones…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Usuario desconocido</cp:lastModifiedBy>
  <cp:revision>140</cp:revision>
  <dcterms:created xsi:type="dcterms:W3CDTF">2022-08-05T21:26:18Z</dcterms:created>
  <dcterms:modified xsi:type="dcterms:W3CDTF">2022-08-24T04:38:22Z</dcterms:modified>
</cp:coreProperties>
</file>